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66"/>
  </p:notesMasterIdLst>
  <p:sldIdLst>
    <p:sldId id="1006" r:id="rId5"/>
    <p:sldId id="1001" r:id="rId6"/>
    <p:sldId id="257" r:id="rId7"/>
    <p:sldId id="266" r:id="rId8"/>
    <p:sldId id="267" r:id="rId9"/>
    <p:sldId id="269" r:id="rId10"/>
    <p:sldId id="268" r:id="rId11"/>
    <p:sldId id="273" r:id="rId12"/>
    <p:sldId id="263" r:id="rId13"/>
    <p:sldId id="1067" r:id="rId14"/>
    <p:sldId id="1072" r:id="rId15"/>
    <p:sldId id="1076" r:id="rId16"/>
    <p:sldId id="913" r:id="rId17"/>
    <p:sldId id="1079" r:id="rId18"/>
    <p:sldId id="1070" r:id="rId19"/>
    <p:sldId id="1085" r:id="rId20"/>
    <p:sldId id="1083" r:id="rId21"/>
    <p:sldId id="1028" r:id="rId22"/>
    <p:sldId id="1088" r:id="rId23"/>
    <p:sldId id="1091" r:id="rId24"/>
    <p:sldId id="1092" r:id="rId25"/>
    <p:sldId id="1084" r:id="rId26"/>
    <p:sldId id="1087" r:id="rId27"/>
    <p:sldId id="1123" r:id="rId28"/>
    <p:sldId id="1117" r:id="rId29"/>
    <p:sldId id="1037" r:id="rId30"/>
    <p:sldId id="1094" r:id="rId31"/>
    <p:sldId id="277" r:id="rId32"/>
    <p:sldId id="914" r:id="rId33"/>
    <p:sldId id="969" r:id="rId34"/>
    <p:sldId id="1095" r:id="rId35"/>
    <p:sldId id="1100" r:id="rId36"/>
    <p:sldId id="1101" r:id="rId37"/>
    <p:sldId id="1113" r:id="rId38"/>
    <p:sldId id="1114" r:id="rId39"/>
    <p:sldId id="1107" r:id="rId40"/>
    <p:sldId id="1116" r:id="rId41"/>
    <p:sldId id="1110" r:id="rId42"/>
    <p:sldId id="256" r:id="rId43"/>
    <p:sldId id="936" r:id="rId44"/>
    <p:sldId id="945" r:id="rId45"/>
    <p:sldId id="937" r:id="rId46"/>
    <p:sldId id="946" r:id="rId47"/>
    <p:sldId id="1008" r:id="rId48"/>
    <p:sldId id="948" r:id="rId49"/>
    <p:sldId id="947" r:id="rId50"/>
    <p:sldId id="1010" r:id="rId51"/>
    <p:sldId id="952" r:id="rId52"/>
    <p:sldId id="953" r:id="rId53"/>
    <p:sldId id="956" r:id="rId54"/>
    <p:sldId id="962" r:id="rId55"/>
    <p:sldId id="963" r:id="rId56"/>
    <p:sldId id="964" r:id="rId57"/>
    <p:sldId id="960" r:id="rId58"/>
    <p:sldId id="1111" r:id="rId59"/>
    <p:sldId id="961" r:id="rId60"/>
    <p:sldId id="968" r:id="rId61"/>
    <p:sldId id="1119" r:id="rId62"/>
    <p:sldId id="1121" r:id="rId63"/>
    <p:sldId id="1122" r:id="rId64"/>
    <p:sldId id="967" r:id="rId65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113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33333"/>
    <a:srgbClr val="D9F7FF"/>
    <a:srgbClr val="8BE6FF"/>
    <a:srgbClr val="FFA3DE"/>
    <a:srgbClr val="007999"/>
    <a:srgbClr val="A20067"/>
    <a:srgbClr val="F9A31E"/>
    <a:srgbClr val="FFDDF3"/>
    <a:srgbClr val="AF0678"/>
    <a:srgbClr val="FEF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657B1A7-FCAE-4EDA-82B4-CF5B4424DA97}" v="490" dt="2025-04-07T21:03:06.102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120" autoAdjust="0"/>
    <p:restoredTop sz="94660"/>
  </p:normalViewPr>
  <p:slideViewPr>
    <p:cSldViewPr snapToGrid="0" showGuides="1">
      <p:cViewPr varScale="1">
        <p:scale>
          <a:sx n="110" d="100"/>
          <a:sy n="110" d="100"/>
        </p:scale>
        <p:origin x="282" y="108"/>
      </p:cViewPr>
      <p:guideLst>
        <p:guide orient="horz" pos="3113"/>
        <p:guide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slide" Target="slides/slide59.xml"/><Relationship Id="rId68" Type="http://schemas.openxmlformats.org/officeDocument/2006/relationships/viewProps" Target="viewProps.xml"/><Relationship Id="rId7" Type="http://schemas.openxmlformats.org/officeDocument/2006/relationships/slide" Target="slides/slide3.xml"/><Relationship Id="rId71" Type="http://schemas.microsoft.com/office/2016/11/relationships/changesInfo" Target="changesInfos/changesInfo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notesMaster" Target="notesMasters/notesMaster1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slide" Target="slides/slide60.xml"/><Relationship Id="rId69" Type="http://schemas.openxmlformats.org/officeDocument/2006/relationships/theme" Target="theme/theme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72" Type="http://schemas.microsoft.com/office/2015/10/relationships/revisionInfo" Target="revisionInfo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slide" Target="slides/slide6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se Eduarda Paixão de Moraes" userId="ed9e5288-1c22-4d51-b69f-ec30695ef7d2" providerId="ADAL" clId="{5657B1A7-FCAE-4EDA-82B4-CF5B4424DA97}"/>
    <pc:docChg chg="undo custSel addSld delSld modSld">
      <pc:chgData name="Laise Eduarda Paixão de Moraes" userId="ed9e5288-1c22-4d51-b69f-ec30695ef7d2" providerId="ADAL" clId="{5657B1A7-FCAE-4EDA-82B4-CF5B4424DA97}" dt="2025-04-07T21:03:14.404" v="1673" actId="1036"/>
      <pc:docMkLst>
        <pc:docMk/>
      </pc:docMkLst>
      <pc:sldChg chg="modSp mod">
        <pc:chgData name="Laise Eduarda Paixão de Moraes" userId="ed9e5288-1c22-4d51-b69f-ec30695ef7d2" providerId="ADAL" clId="{5657B1A7-FCAE-4EDA-82B4-CF5B4424DA97}" dt="2025-04-07T20:32:22.655" v="920" actId="20577"/>
        <pc:sldMkLst>
          <pc:docMk/>
          <pc:sldMk cId="997942443" sldId="256"/>
        </pc:sldMkLst>
        <pc:spChg chg="mod">
          <ac:chgData name="Laise Eduarda Paixão de Moraes" userId="ed9e5288-1c22-4d51-b69f-ec30695ef7d2" providerId="ADAL" clId="{5657B1A7-FCAE-4EDA-82B4-CF5B4424DA97}" dt="2025-04-07T20:32:22.655" v="920" actId="20577"/>
          <ac:spMkLst>
            <pc:docMk/>
            <pc:sldMk cId="997942443" sldId="256"/>
            <ac:spMk id="12" creationId="{93872DF6-66C2-C850-B8F1-32548D7113F2}"/>
          </ac:spMkLst>
        </pc:spChg>
      </pc:sldChg>
      <pc:sldChg chg="mod modShow">
        <pc:chgData name="Laise Eduarda Paixão de Moraes" userId="ed9e5288-1c22-4d51-b69f-ec30695ef7d2" providerId="ADAL" clId="{5657B1A7-FCAE-4EDA-82B4-CF5B4424DA97}" dt="2025-04-07T18:44:55.514" v="9" actId="729"/>
        <pc:sldMkLst>
          <pc:docMk/>
          <pc:sldMk cId="1419402258" sldId="257"/>
        </pc:sldMkLst>
      </pc:sldChg>
      <pc:sldChg chg="modSp mod">
        <pc:chgData name="Laise Eduarda Paixão de Moraes" userId="ed9e5288-1c22-4d51-b69f-ec30695ef7d2" providerId="ADAL" clId="{5657B1A7-FCAE-4EDA-82B4-CF5B4424DA97}" dt="2025-04-07T18:47:26.951" v="52" actId="20577"/>
        <pc:sldMkLst>
          <pc:docMk/>
          <pc:sldMk cId="4158846353" sldId="913"/>
        </pc:sldMkLst>
        <pc:spChg chg="mod">
          <ac:chgData name="Laise Eduarda Paixão de Moraes" userId="ed9e5288-1c22-4d51-b69f-ec30695ef7d2" providerId="ADAL" clId="{5657B1A7-FCAE-4EDA-82B4-CF5B4424DA97}" dt="2025-04-07T18:47:26.951" v="52" actId="20577"/>
          <ac:spMkLst>
            <pc:docMk/>
            <pc:sldMk cId="4158846353" sldId="913"/>
            <ac:spMk id="28" creationId="{D8D1A270-1EF8-C41A-F8DE-F768A00182C3}"/>
          </ac:spMkLst>
        </pc:spChg>
      </pc:sldChg>
      <pc:sldChg chg="modSp mod">
        <pc:chgData name="Laise Eduarda Paixão de Moraes" userId="ed9e5288-1c22-4d51-b69f-ec30695ef7d2" providerId="ADAL" clId="{5657B1A7-FCAE-4EDA-82B4-CF5B4424DA97}" dt="2025-04-07T20:36:28.916" v="1090" actId="20577"/>
        <pc:sldMkLst>
          <pc:docMk/>
          <pc:sldMk cId="3859448073" sldId="937"/>
        </pc:sldMkLst>
        <pc:spChg chg="mod">
          <ac:chgData name="Laise Eduarda Paixão de Moraes" userId="ed9e5288-1c22-4d51-b69f-ec30695ef7d2" providerId="ADAL" clId="{5657B1A7-FCAE-4EDA-82B4-CF5B4424DA97}" dt="2025-04-07T20:36:28.916" v="1090" actId="20577"/>
          <ac:spMkLst>
            <pc:docMk/>
            <pc:sldMk cId="3859448073" sldId="937"/>
            <ac:spMk id="6" creationId="{8DA5FBD2-72CB-5FEE-8464-97DE1F80A514}"/>
          </ac:spMkLst>
        </pc:spChg>
      </pc:sldChg>
      <pc:sldChg chg="addSp modSp mod">
        <pc:chgData name="Laise Eduarda Paixão de Moraes" userId="ed9e5288-1c22-4d51-b69f-ec30695ef7d2" providerId="ADAL" clId="{5657B1A7-FCAE-4EDA-82B4-CF5B4424DA97}" dt="2025-04-07T20:56:50.284" v="1572" actId="14100"/>
        <pc:sldMkLst>
          <pc:docMk/>
          <pc:sldMk cId="3753856614" sldId="946"/>
        </pc:sldMkLst>
        <pc:spChg chg="mod">
          <ac:chgData name="Laise Eduarda Paixão de Moraes" userId="ed9e5288-1c22-4d51-b69f-ec30695ef7d2" providerId="ADAL" clId="{5657B1A7-FCAE-4EDA-82B4-CF5B4424DA97}" dt="2025-04-07T20:56:50.284" v="1572" actId="14100"/>
          <ac:spMkLst>
            <pc:docMk/>
            <pc:sldMk cId="3753856614" sldId="946"/>
            <ac:spMk id="14" creationId="{D37BBDDD-F9BA-40F2-E495-90D7CE38A86D}"/>
          </ac:spMkLst>
        </pc:spChg>
        <pc:picChg chg="add mod">
          <ac:chgData name="Laise Eduarda Paixão de Moraes" userId="ed9e5288-1c22-4d51-b69f-ec30695ef7d2" providerId="ADAL" clId="{5657B1A7-FCAE-4EDA-82B4-CF5B4424DA97}" dt="2025-04-07T20:56:08.559" v="1564" actId="1076"/>
          <ac:picMkLst>
            <pc:docMk/>
            <pc:sldMk cId="3753856614" sldId="946"/>
            <ac:picMk id="38" creationId="{7026A42A-B826-8766-5115-CBF86610A336}"/>
          </ac:picMkLst>
        </pc:picChg>
        <pc:picChg chg="mod">
          <ac:chgData name="Laise Eduarda Paixão de Moraes" userId="ed9e5288-1c22-4d51-b69f-ec30695ef7d2" providerId="ADAL" clId="{5657B1A7-FCAE-4EDA-82B4-CF5B4424DA97}" dt="2025-04-07T20:56:11.994" v="1565" actId="1076"/>
          <ac:picMkLst>
            <pc:docMk/>
            <pc:sldMk cId="3753856614" sldId="946"/>
            <ac:picMk id="1030" creationId="{3E15C352-4A6A-30D8-7F7A-4B32A012A9BA}"/>
          </ac:picMkLst>
        </pc:picChg>
      </pc:sldChg>
      <pc:sldChg chg="addSp delSp modSp del mod">
        <pc:chgData name="Laise Eduarda Paixão de Moraes" userId="ed9e5288-1c22-4d51-b69f-ec30695ef7d2" providerId="ADAL" clId="{5657B1A7-FCAE-4EDA-82B4-CF5B4424DA97}" dt="2025-04-07T20:54:46.224" v="1545" actId="47"/>
        <pc:sldMkLst>
          <pc:docMk/>
          <pc:sldMk cId="3497144945" sldId="950"/>
        </pc:sldMkLst>
        <pc:spChg chg="mod">
          <ac:chgData name="Laise Eduarda Paixão de Moraes" userId="ed9e5288-1c22-4d51-b69f-ec30695ef7d2" providerId="ADAL" clId="{5657B1A7-FCAE-4EDA-82B4-CF5B4424DA97}" dt="2025-04-07T20:50:49.323" v="1403" actId="165"/>
          <ac:spMkLst>
            <pc:docMk/>
            <pc:sldMk cId="3497144945" sldId="950"/>
            <ac:spMk id="12" creationId="{F08A49B8-F900-D0A8-5FE7-EB191A325E74}"/>
          </ac:spMkLst>
        </pc:spChg>
        <pc:spChg chg="del mod">
          <ac:chgData name="Laise Eduarda Paixão de Moraes" userId="ed9e5288-1c22-4d51-b69f-ec30695ef7d2" providerId="ADAL" clId="{5657B1A7-FCAE-4EDA-82B4-CF5B4424DA97}" dt="2025-04-07T20:50:46.336" v="1402" actId="478"/>
          <ac:spMkLst>
            <pc:docMk/>
            <pc:sldMk cId="3497144945" sldId="950"/>
            <ac:spMk id="13" creationId="{0D53E890-6BC8-6132-332F-177404A44F44}"/>
          </ac:spMkLst>
        </pc:spChg>
        <pc:spChg chg="mod">
          <ac:chgData name="Laise Eduarda Paixão de Moraes" userId="ed9e5288-1c22-4d51-b69f-ec30695ef7d2" providerId="ADAL" clId="{5657B1A7-FCAE-4EDA-82B4-CF5B4424DA97}" dt="2025-04-07T20:50:49.323" v="1403" actId="165"/>
          <ac:spMkLst>
            <pc:docMk/>
            <pc:sldMk cId="3497144945" sldId="950"/>
            <ac:spMk id="16" creationId="{476ED04A-10B8-1AC9-35B9-2BED4D2E9403}"/>
          </ac:spMkLst>
        </pc:spChg>
        <pc:spChg chg="mod">
          <ac:chgData name="Laise Eduarda Paixão de Moraes" userId="ed9e5288-1c22-4d51-b69f-ec30695ef7d2" providerId="ADAL" clId="{5657B1A7-FCAE-4EDA-82B4-CF5B4424DA97}" dt="2025-04-07T20:50:49.323" v="1403" actId="165"/>
          <ac:spMkLst>
            <pc:docMk/>
            <pc:sldMk cId="3497144945" sldId="950"/>
            <ac:spMk id="19" creationId="{F90D7430-4BB4-3233-D416-57A6CCBE1F5E}"/>
          </ac:spMkLst>
        </pc:spChg>
        <pc:spChg chg="mod">
          <ac:chgData name="Laise Eduarda Paixão de Moraes" userId="ed9e5288-1c22-4d51-b69f-ec30695ef7d2" providerId="ADAL" clId="{5657B1A7-FCAE-4EDA-82B4-CF5B4424DA97}" dt="2025-04-07T20:50:49.323" v="1403" actId="165"/>
          <ac:spMkLst>
            <pc:docMk/>
            <pc:sldMk cId="3497144945" sldId="950"/>
            <ac:spMk id="20" creationId="{C387EA1F-5E1B-6AB4-211C-58432F2046A4}"/>
          </ac:spMkLst>
        </pc:spChg>
        <pc:spChg chg="mod">
          <ac:chgData name="Laise Eduarda Paixão de Moraes" userId="ed9e5288-1c22-4d51-b69f-ec30695ef7d2" providerId="ADAL" clId="{5657B1A7-FCAE-4EDA-82B4-CF5B4424DA97}" dt="2025-04-07T20:50:49.323" v="1403" actId="165"/>
          <ac:spMkLst>
            <pc:docMk/>
            <pc:sldMk cId="3497144945" sldId="950"/>
            <ac:spMk id="21" creationId="{2FCBB428-5077-0D71-F8AE-D80538DCF7D1}"/>
          </ac:spMkLst>
        </pc:spChg>
        <pc:spChg chg="add del mod topLvl">
          <ac:chgData name="Laise Eduarda Paixão de Moraes" userId="ed9e5288-1c22-4d51-b69f-ec30695ef7d2" providerId="ADAL" clId="{5657B1A7-FCAE-4EDA-82B4-CF5B4424DA97}" dt="2025-04-07T20:50:54.388" v="1407" actId="478"/>
          <ac:spMkLst>
            <pc:docMk/>
            <pc:sldMk cId="3497144945" sldId="950"/>
            <ac:spMk id="22" creationId="{BA5385FC-2C47-4151-87B7-E028D8FFDFDE}"/>
          </ac:spMkLst>
        </pc:spChg>
        <pc:spChg chg="add del mod topLvl">
          <ac:chgData name="Laise Eduarda Paixão de Moraes" userId="ed9e5288-1c22-4d51-b69f-ec30695ef7d2" providerId="ADAL" clId="{5657B1A7-FCAE-4EDA-82B4-CF5B4424DA97}" dt="2025-04-07T20:50:51.918" v="1405" actId="478"/>
          <ac:spMkLst>
            <pc:docMk/>
            <pc:sldMk cId="3497144945" sldId="950"/>
            <ac:spMk id="25" creationId="{1D5B4A38-FEED-DD38-751B-C2D42C1A1D4C}"/>
          </ac:spMkLst>
        </pc:spChg>
        <pc:grpChg chg="del">
          <ac:chgData name="Laise Eduarda Paixão de Moraes" userId="ed9e5288-1c22-4d51-b69f-ec30695ef7d2" providerId="ADAL" clId="{5657B1A7-FCAE-4EDA-82B4-CF5B4424DA97}" dt="2025-04-07T20:50:52.948" v="1406" actId="478"/>
          <ac:grpSpMkLst>
            <pc:docMk/>
            <pc:sldMk cId="3497144945" sldId="950"/>
            <ac:grpSpMk id="26" creationId="{7F24F81F-B0D4-B9B2-6993-CD3AE36DCFFD}"/>
          </ac:grpSpMkLst>
        </pc:grpChg>
        <pc:picChg chg="mod">
          <ac:chgData name="Laise Eduarda Paixão de Moraes" userId="ed9e5288-1c22-4d51-b69f-ec30695ef7d2" providerId="ADAL" clId="{5657B1A7-FCAE-4EDA-82B4-CF5B4424DA97}" dt="2025-04-07T20:50:49.323" v="1403" actId="165"/>
          <ac:picMkLst>
            <pc:docMk/>
            <pc:sldMk cId="3497144945" sldId="950"/>
            <ac:picMk id="14" creationId="{5232E07C-FBDA-F550-1809-27ECF94436F9}"/>
          </ac:picMkLst>
        </pc:picChg>
        <pc:picChg chg="mod">
          <ac:chgData name="Laise Eduarda Paixão de Moraes" userId="ed9e5288-1c22-4d51-b69f-ec30695ef7d2" providerId="ADAL" clId="{5657B1A7-FCAE-4EDA-82B4-CF5B4424DA97}" dt="2025-04-07T20:50:49.323" v="1403" actId="165"/>
          <ac:picMkLst>
            <pc:docMk/>
            <pc:sldMk cId="3497144945" sldId="950"/>
            <ac:picMk id="15" creationId="{A40EFE21-828B-9BE8-4F9B-110C4C6F08B3}"/>
          </ac:picMkLst>
        </pc:picChg>
        <pc:picChg chg="mod">
          <ac:chgData name="Laise Eduarda Paixão de Moraes" userId="ed9e5288-1c22-4d51-b69f-ec30695ef7d2" providerId="ADAL" clId="{5657B1A7-FCAE-4EDA-82B4-CF5B4424DA97}" dt="2025-04-07T20:50:49.323" v="1403" actId="165"/>
          <ac:picMkLst>
            <pc:docMk/>
            <pc:sldMk cId="3497144945" sldId="950"/>
            <ac:picMk id="17" creationId="{8BE93EC8-861C-511C-D47D-C692EB21B16B}"/>
          </ac:picMkLst>
        </pc:picChg>
        <pc:picChg chg="add del">
          <ac:chgData name="Laise Eduarda Paixão de Moraes" userId="ed9e5288-1c22-4d51-b69f-ec30695ef7d2" providerId="ADAL" clId="{5657B1A7-FCAE-4EDA-82B4-CF5B4424DA97}" dt="2025-04-07T20:50:51.918" v="1405" actId="478"/>
          <ac:picMkLst>
            <pc:docMk/>
            <pc:sldMk cId="3497144945" sldId="950"/>
            <ac:picMk id="24" creationId="{D169FD71-7EB4-BE7C-2562-B22A0E77E4F0}"/>
          </ac:picMkLst>
        </pc:picChg>
      </pc:sldChg>
      <pc:sldChg chg="addSp delSp modSp mod">
        <pc:chgData name="Laise Eduarda Paixão de Moraes" userId="ed9e5288-1c22-4d51-b69f-ec30695ef7d2" providerId="ADAL" clId="{5657B1A7-FCAE-4EDA-82B4-CF5B4424DA97}" dt="2025-04-07T20:47:17.740" v="1337" actId="1038"/>
        <pc:sldMkLst>
          <pc:docMk/>
          <pc:sldMk cId="3779508888" sldId="960"/>
        </pc:sldMkLst>
        <pc:spChg chg="add del mod">
          <ac:chgData name="Laise Eduarda Paixão de Moraes" userId="ed9e5288-1c22-4d51-b69f-ec30695ef7d2" providerId="ADAL" clId="{5657B1A7-FCAE-4EDA-82B4-CF5B4424DA97}" dt="2025-04-07T20:45:35.206" v="1267" actId="478"/>
          <ac:spMkLst>
            <pc:docMk/>
            <pc:sldMk cId="3779508888" sldId="960"/>
            <ac:spMk id="4" creationId="{C2140E08-0F86-274E-8A08-A4B754065942}"/>
          </ac:spMkLst>
        </pc:spChg>
        <pc:spChg chg="mod">
          <ac:chgData name="Laise Eduarda Paixão de Moraes" userId="ed9e5288-1c22-4d51-b69f-ec30695ef7d2" providerId="ADAL" clId="{5657B1A7-FCAE-4EDA-82B4-CF5B4424DA97}" dt="2025-04-07T20:45:58.380" v="1298" actId="1035"/>
          <ac:spMkLst>
            <pc:docMk/>
            <pc:sldMk cId="3779508888" sldId="960"/>
            <ac:spMk id="8" creationId="{F65AAB69-81C2-69EE-83EB-994D3B37A802}"/>
          </ac:spMkLst>
        </pc:spChg>
        <pc:spChg chg="add mod">
          <ac:chgData name="Laise Eduarda Paixão de Moraes" userId="ed9e5288-1c22-4d51-b69f-ec30695ef7d2" providerId="ADAL" clId="{5657B1A7-FCAE-4EDA-82B4-CF5B4424DA97}" dt="2025-04-07T20:46:44.502" v="1308" actId="1076"/>
          <ac:spMkLst>
            <pc:docMk/>
            <pc:sldMk cId="3779508888" sldId="960"/>
            <ac:spMk id="9" creationId="{063464D1-6C5C-2A6A-6774-9BBBE031F525}"/>
          </ac:spMkLst>
        </pc:spChg>
        <pc:spChg chg="add mod">
          <ac:chgData name="Laise Eduarda Paixão de Moraes" userId="ed9e5288-1c22-4d51-b69f-ec30695ef7d2" providerId="ADAL" clId="{5657B1A7-FCAE-4EDA-82B4-CF5B4424DA97}" dt="2025-04-07T20:47:17.740" v="1337" actId="1038"/>
          <ac:spMkLst>
            <pc:docMk/>
            <pc:sldMk cId="3779508888" sldId="960"/>
            <ac:spMk id="11" creationId="{C7451096-144A-147A-834D-D6C0125EFBFD}"/>
          </ac:spMkLst>
        </pc:spChg>
        <pc:graphicFrameChg chg="modGraphic">
          <ac:chgData name="Laise Eduarda Paixão de Moraes" userId="ed9e5288-1c22-4d51-b69f-ec30695ef7d2" providerId="ADAL" clId="{5657B1A7-FCAE-4EDA-82B4-CF5B4424DA97}" dt="2025-04-07T20:44:54.394" v="1224" actId="207"/>
          <ac:graphicFrameMkLst>
            <pc:docMk/>
            <pc:sldMk cId="3779508888" sldId="960"/>
            <ac:graphicFrameMk id="7" creationId="{5FF941C9-D62D-0448-8333-3B08928BBC2F}"/>
          </ac:graphicFrameMkLst>
        </pc:graphicFrameChg>
      </pc:sldChg>
      <pc:sldChg chg="modSp mod">
        <pc:chgData name="Laise Eduarda Paixão de Moraes" userId="ed9e5288-1c22-4d51-b69f-ec30695ef7d2" providerId="ADAL" clId="{5657B1A7-FCAE-4EDA-82B4-CF5B4424DA97}" dt="2025-04-07T19:28:33.449" v="781" actId="20577"/>
        <pc:sldMkLst>
          <pc:docMk/>
          <pc:sldMk cId="2669127336" sldId="969"/>
        </pc:sldMkLst>
        <pc:spChg chg="mod">
          <ac:chgData name="Laise Eduarda Paixão de Moraes" userId="ed9e5288-1c22-4d51-b69f-ec30695ef7d2" providerId="ADAL" clId="{5657B1A7-FCAE-4EDA-82B4-CF5B4424DA97}" dt="2025-04-07T19:28:33.449" v="781" actId="20577"/>
          <ac:spMkLst>
            <pc:docMk/>
            <pc:sldMk cId="2669127336" sldId="969"/>
            <ac:spMk id="22" creationId="{3ED97E0C-B4CC-E656-E025-2675437F2438}"/>
          </ac:spMkLst>
        </pc:spChg>
      </pc:sldChg>
      <pc:sldChg chg="modSp mod modShow">
        <pc:chgData name="Laise Eduarda Paixão de Moraes" userId="ed9e5288-1c22-4d51-b69f-ec30695ef7d2" providerId="ADAL" clId="{5657B1A7-FCAE-4EDA-82B4-CF5B4424DA97}" dt="2025-04-07T18:44:37.081" v="8" actId="729"/>
        <pc:sldMkLst>
          <pc:docMk/>
          <pc:sldMk cId="2083536036" sldId="1001"/>
        </pc:sldMkLst>
        <pc:spChg chg="mod">
          <ac:chgData name="Laise Eduarda Paixão de Moraes" userId="ed9e5288-1c22-4d51-b69f-ec30695ef7d2" providerId="ADAL" clId="{5657B1A7-FCAE-4EDA-82B4-CF5B4424DA97}" dt="2025-04-07T18:44:29.823" v="6"/>
          <ac:spMkLst>
            <pc:docMk/>
            <pc:sldMk cId="2083536036" sldId="1001"/>
            <ac:spMk id="16" creationId="{FC2A4CB2-0B06-37F4-704A-3F403FBDB15E}"/>
          </ac:spMkLst>
        </pc:spChg>
      </pc:sldChg>
      <pc:sldChg chg="modSp mod modShow">
        <pc:chgData name="Laise Eduarda Paixão de Moraes" userId="ed9e5288-1c22-4d51-b69f-ec30695ef7d2" providerId="ADAL" clId="{5657B1A7-FCAE-4EDA-82B4-CF5B4424DA97}" dt="2025-04-07T18:44:33.541" v="7" actId="729"/>
        <pc:sldMkLst>
          <pc:docMk/>
          <pc:sldMk cId="845748895" sldId="1006"/>
        </pc:sldMkLst>
        <pc:spChg chg="mod">
          <ac:chgData name="Laise Eduarda Paixão de Moraes" userId="ed9e5288-1c22-4d51-b69f-ec30695ef7d2" providerId="ADAL" clId="{5657B1A7-FCAE-4EDA-82B4-CF5B4424DA97}" dt="2025-04-07T18:44:11.428" v="5" actId="20577"/>
          <ac:spMkLst>
            <pc:docMk/>
            <pc:sldMk cId="845748895" sldId="1006"/>
            <ac:spMk id="25" creationId="{344E3E33-4CF9-3ED5-F59D-1FC0F6B72610}"/>
          </ac:spMkLst>
        </pc:spChg>
      </pc:sldChg>
      <pc:sldChg chg="addSp delSp modSp add del mod">
        <pc:chgData name="Laise Eduarda Paixão de Moraes" userId="ed9e5288-1c22-4d51-b69f-ec30695ef7d2" providerId="ADAL" clId="{5657B1A7-FCAE-4EDA-82B4-CF5B4424DA97}" dt="2025-04-07T20:50:31.416" v="1400" actId="1038"/>
        <pc:sldMkLst>
          <pc:docMk/>
          <pc:sldMk cId="1366581718" sldId="1010"/>
        </pc:sldMkLst>
        <pc:spChg chg="mod">
          <ac:chgData name="Laise Eduarda Paixão de Moraes" userId="ed9e5288-1c22-4d51-b69f-ec30695ef7d2" providerId="ADAL" clId="{5657B1A7-FCAE-4EDA-82B4-CF5B4424DA97}" dt="2025-04-07T20:43:28.747" v="1222" actId="20577"/>
          <ac:spMkLst>
            <pc:docMk/>
            <pc:sldMk cId="1366581718" sldId="1010"/>
            <ac:spMk id="3" creationId="{9BE910C2-7FF8-CC18-84EA-2D19ACBB1AD9}"/>
          </ac:spMkLst>
        </pc:spChg>
        <pc:spChg chg="mod topLvl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9" creationId="{7FC09724-3DA9-ECC9-BB1C-6BC8F1D57FAB}"/>
          </ac:spMkLst>
        </pc:spChg>
        <pc:spChg chg="add del">
          <ac:chgData name="Laise Eduarda Paixão de Moraes" userId="ed9e5288-1c22-4d51-b69f-ec30695ef7d2" providerId="ADAL" clId="{5657B1A7-FCAE-4EDA-82B4-CF5B4424DA97}" dt="2025-04-07T20:50:06.928" v="1379" actId="21"/>
          <ac:spMkLst>
            <pc:docMk/>
            <pc:sldMk cId="1366581718" sldId="1010"/>
            <ac:spMk id="10" creationId="{1A388D4A-B4E1-590B-FA21-74D55F688AC6}"/>
          </ac:spMkLst>
        </pc:spChg>
        <pc:spChg chg="add del mod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11" creationId="{1B14E879-6E23-DC78-89CB-B67D6291E73B}"/>
          </ac:spMkLst>
        </pc:spChg>
        <pc:spChg chg="add del mod">
          <ac:chgData name="Laise Eduarda Paixão de Moraes" userId="ed9e5288-1c22-4d51-b69f-ec30695ef7d2" providerId="ADAL" clId="{5657B1A7-FCAE-4EDA-82B4-CF5B4424DA97}" dt="2025-04-07T20:48:36.868" v="1351" actId="478"/>
          <ac:spMkLst>
            <pc:docMk/>
            <pc:sldMk cId="1366581718" sldId="1010"/>
            <ac:spMk id="14" creationId="{EF6BFDE6-5F2F-B682-FD9B-BFDB67B0C45A}"/>
          </ac:spMkLst>
        </pc:spChg>
        <pc:spChg chg="add del mod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16" creationId="{1527201A-89A4-0692-BAF3-B0CA3BCD3ED8}"/>
          </ac:spMkLst>
        </pc:spChg>
        <pc:spChg chg="add del mod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17" creationId="{D49BF42F-DC72-F7DD-E324-0AF236E7C658}"/>
          </ac:spMkLst>
        </pc:spChg>
        <pc:spChg chg="del">
          <ac:chgData name="Laise Eduarda Paixão de Moraes" userId="ed9e5288-1c22-4d51-b69f-ec30695ef7d2" providerId="ADAL" clId="{5657B1A7-FCAE-4EDA-82B4-CF5B4424DA97}" dt="2025-04-07T20:39:54.804" v="1123" actId="21"/>
          <ac:spMkLst>
            <pc:docMk/>
            <pc:sldMk cId="1366581718" sldId="1010"/>
            <ac:spMk id="31" creationId="{181BBBC3-F1F2-2DB9-01B3-2B8AB05AFDAB}"/>
          </ac:spMkLst>
        </pc:spChg>
        <pc:spChg chg="del">
          <ac:chgData name="Laise Eduarda Paixão de Moraes" userId="ed9e5288-1c22-4d51-b69f-ec30695ef7d2" providerId="ADAL" clId="{5657B1A7-FCAE-4EDA-82B4-CF5B4424DA97}" dt="2025-04-07T20:39:54.804" v="1123" actId="21"/>
          <ac:spMkLst>
            <pc:docMk/>
            <pc:sldMk cId="1366581718" sldId="1010"/>
            <ac:spMk id="32" creationId="{42C23620-6329-3F2F-3D24-77DE263DF73E}"/>
          </ac:spMkLst>
        </pc:spChg>
        <pc:spChg chg="mod topLvl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33" creationId="{695FA69E-3CE9-FA87-7DFD-343A63471C38}"/>
          </ac:spMkLst>
        </pc:spChg>
        <pc:spChg chg="mod topLvl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34" creationId="{FC6009B0-1608-18EC-4776-2F7ED8C803AF}"/>
          </ac:spMkLst>
        </pc:spChg>
        <pc:spChg chg="mod topLvl">
          <ac:chgData name="Laise Eduarda Paixão de Moraes" userId="ed9e5288-1c22-4d51-b69f-ec30695ef7d2" providerId="ADAL" clId="{5657B1A7-FCAE-4EDA-82B4-CF5B4424DA97}" dt="2025-04-07T20:50:17.676" v="1382" actId="165"/>
          <ac:spMkLst>
            <pc:docMk/>
            <pc:sldMk cId="1366581718" sldId="1010"/>
            <ac:spMk id="35" creationId="{7B63A67A-5DAD-B516-2A68-CF5B1A3FB6C1}"/>
          </ac:spMkLst>
        </pc:spChg>
        <pc:spChg chg="mod topLvl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36" creationId="{5F5AE5DF-F3B6-5682-E1D9-9829C9CB6F65}"/>
          </ac:spMkLst>
        </pc:spChg>
        <pc:spChg chg="mod topLvl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37" creationId="{D4B32877-B834-80AD-8CA4-68A7FF99BFE0}"/>
          </ac:spMkLst>
        </pc:spChg>
        <pc:spChg chg="mod topLvl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38" creationId="{AC117B2A-E46B-27BE-8F3E-97D6C94C99FD}"/>
          </ac:spMkLst>
        </pc:spChg>
        <pc:spChg chg="mod topLvl">
          <ac:chgData name="Laise Eduarda Paixão de Moraes" userId="ed9e5288-1c22-4d51-b69f-ec30695ef7d2" providerId="ADAL" clId="{5657B1A7-FCAE-4EDA-82B4-CF5B4424DA97}" dt="2025-04-07T20:50:31.416" v="1400" actId="1038"/>
          <ac:spMkLst>
            <pc:docMk/>
            <pc:sldMk cId="1366581718" sldId="1010"/>
            <ac:spMk id="39" creationId="{3C210A90-CC9A-5530-0EBD-08D79BF4A6A8}"/>
          </ac:spMkLst>
        </pc:spChg>
        <pc:grpChg chg="add del mod">
          <ac:chgData name="Laise Eduarda Paixão de Moraes" userId="ed9e5288-1c22-4d51-b69f-ec30695ef7d2" providerId="ADAL" clId="{5657B1A7-FCAE-4EDA-82B4-CF5B4424DA97}" dt="2025-04-07T20:50:06.928" v="1379" actId="21"/>
          <ac:grpSpMkLst>
            <pc:docMk/>
            <pc:sldMk cId="1366581718" sldId="1010"/>
            <ac:grpSpMk id="6" creationId="{168F21F8-113D-C27B-E3C3-7D422AE47845}"/>
          </ac:grpSpMkLst>
        </pc:grpChg>
        <pc:grpChg chg="add del">
          <ac:chgData name="Laise Eduarda Paixão de Moraes" userId="ed9e5288-1c22-4d51-b69f-ec30695ef7d2" providerId="ADAL" clId="{5657B1A7-FCAE-4EDA-82B4-CF5B4424DA97}" dt="2025-04-07T20:50:27.594" v="1385" actId="21"/>
          <ac:grpSpMkLst>
            <pc:docMk/>
            <pc:sldMk cId="1366581718" sldId="1010"/>
            <ac:grpSpMk id="19" creationId="{8634EEF6-84C3-B277-671D-C840979ED474}"/>
          </ac:grpSpMkLst>
        </pc:grpChg>
        <pc:picChg chg="add del mod">
          <ac:chgData name="Laise Eduarda Paixão de Moraes" userId="ed9e5288-1c22-4d51-b69f-ec30695ef7d2" providerId="ADAL" clId="{5657B1A7-FCAE-4EDA-82B4-CF5B4424DA97}" dt="2025-04-07T20:39:02.024" v="1095" actId="478"/>
          <ac:picMkLst>
            <pc:docMk/>
            <pc:sldMk cId="1366581718" sldId="1010"/>
            <ac:picMk id="5" creationId="{B5EA8FA9-EC04-86CB-2A92-A09383947853}"/>
          </ac:picMkLst>
        </pc:picChg>
        <pc:picChg chg="add del mod modCrop">
          <ac:chgData name="Laise Eduarda Paixão de Moraes" userId="ed9e5288-1c22-4d51-b69f-ec30695ef7d2" providerId="ADAL" clId="{5657B1A7-FCAE-4EDA-82B4-CF5B4424DA97}" dt="2025-04-07T20:48:18.064" v="1344" actId="478"/>
          <ac:picMkLst>
            <pc:docMk/>
            <pc:sldMk cId="1366581718" sldId="1010"/>
            <ac:picMk id="7" creationId="{9483E766-3213-AEE7-63A3-AA065C135363}"/>
          </ac:picMkLst>
        </pc:picChg>
        <pc:picChg chg="mod topLvl">
          <ac:chgData name="Laise Eduarda Paixão de Moraes" userId="ed9e5288-1c22-4d51-b69f-ec30695ef7d2" providerId="ADAL" clId="{5657B1A7-FCAE-4EDA-82B4-CF5B4424DA97}" dt="2025-04-07T20:50:17.676" v="1382" actId="165"/>
          <ac:picMkLst>
            <pc:docMk/>
            <pc:sldMk cId="1366581718" sldId="1010"/>
            <ac:picMk id="8" creationId="{E517568B-6ACA-1C19-87B9-EE1EBFBE62CB}"/>
          </ac:picMkLst>
        </pc:picChg>
        <pc:picChg chg="add del mod">
          <ac:chgData name="Laise Eduarda Paixão de Moraes" userId="ed9e5288-1c22-4d51-b69f-ec30695ef7d2" providerId="ADAL" clId="{5657B1A7-FCAE-4EDA-82B4-CF5B4424DA97}" dt="2025-04-07T20:42:07.096" v="1199" actId="21"/>
          <ac:picMkLst>
            <pc:docMk/>
            <pc:sldMk cId="1366581718" sldId="1010"/>
            <ac:picMk id="12" creationId="{9483E766-3213-AEE7-63A3-AA065C135363}"/>
          </ac:picMkLst>
        </pc:picChg>
        <pc:picChg chg="add del mod">
          <ac:chgData name="Laise Eduarda Paixão de Moraes" userId="ed9e5288-1c22-4d51-b69f-ec30695ef7d2" providerId="ADAL" clId="{5657B1A7-FCAE-4EDA-82B4-CF5B4424DA97}" dt="2025-04-07T20:50:06.928" v="1379" actId="21"/>
          <ac:picMkLst>
            <pc:docMk/>
            <pc:sldMk cId="1366581718" sldId="1010"/>
            <ac:picMk id="13" creationId="{183F1F51-7CC2-4B36-3E29-1F09742AD620}"/>
          </ac:picMkLst>
        </pc:picChg>
        <pc:picChg chg="add del mod">
          <ac:chgData name="Laise Eduarda Paixão de Moraes" userId="ed9e5288-1c22-4d51-b69f-ec30695ef7d2" providerId="ADAL" clId="{5657B1A7-FCAE-4EDA-82B4-CF5B4424DA97}" dt="2025-04-07T20:50:06.928" v="1379" actId="21"/>
          <ac:picMkLst>
            <pc:docMk/>
            <pc:sldMk cId="1366581718" sldId="1010"/>
            <ac:picMk id="15" creationId="{8BEFC58F-C063-8869-AECD-FF72346A2591}"/>
          </ac:picMkLst>
        </pc:picChg>
        <pc:picChg chg="mod topLvl">
          <ac:chgData name="Laise Eduarda Paixão de Moraes" userId="ed9e5288-1c22-4d51-b69f-ec30695ef7d2" providerId="ADAL" clId="{5657B1A7-FCAE-4EDA-82B4-CF5B4424DA97}" dt="2025-04-07T20:50:17.676" v="1382" actId="165"/>
          <ac:picMkLst>
            <pc:docMk/>
            <pc:sldMk cId="1366581718" sldId="1010"/>
            <ac:picMk id="30" creationId="{E51CAC44-240F-3CF5-C0CA-DEC4E031FC3E}"/>
          </ac:picMkLst>
        </pc:picChg>
      </pc:sldChg>
      <pc:sldChg chg="addSp delSp modSp mod">
        <pc:chgData name="Laise Eduarda Paixão de Moraes" userId="ed9e5288-1c22-4d51-b69f-ec30695ef7d2" providerId="ADAL" clId="{5657B1A7-FCAE-4EDA-82B4-CF5B4424DA97}" dt="2025-04-07T20:30:19.744" v="913" actId="20577"/>
        <pc:sldMkLst>
          <pc:docMk/>
          <pc:sldMk cId="3450372074" sldId="1028"/>
        </pc:sldMkLst>
        <pc:spChg chg="mod">
          <ac:chgData name="Laise Eduarda Paixão de Moraes" userId="ed9e5288-1c22-4d51-b69f-ec30695ef7d2" providerId="ADAL" clId="{5657B1A7-FCAE-4EDA-82B4-CF5B4424DA97}" dt="2025-04-07T20:30:19.744" v="913" actId="20577"/>
          <ac:spMkLst>
            <pc:docMk/>
            <pc:sldMk cId="3450372074" sldId="1028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5657B1A7-FCAE-4EDA-82B4-CF5B4424DA97}" dt="2025-04-07T18:58:33.831" v="62" actId="478"/>
          <ac:spMkLst>
            <pc:docMk/>
            <pc:sldMk cId="3450372074" sldId="1028"/>
            <ac:spMk id="6" creationId="{3F34FD2D-9E57-EC24-BEA4-48DD895A5433}"/>
          </ac:spMkLst>
        </pc:spChg>
        <pc:spChg chg="add del mod">
          <ac:chgData name="Laise Eduarda Paixão de Moraes" userId="ed9e5288-1c22-4d51-b69f-ec30695ef7d2" providerId="ADAL" clId="{5657B1A7-FCAE-4EDA-82B4-CF5B4424DA97}" dt="2025-04-07T18:59:06.924" v="74" actId="478"/>
          <ac:spMkLst>
            <pc:docMk/>
            <pc:sldMk cId="3450372074" sldId="1028"/>
            <ac:spMk id="9" creationId="{056106FC-A7EC-F4BF-B769-9C0B9E063D99}"/>
          </ac:spMkLst>
        </pc:spChg>
        <pc:spChg chg="add del mod">
          <ac:chgData name="Laise Eduarda Paixão de Moraes" userId="ed9e5288-1c22-4d51-b69f-ec30695ef7d2" providerId="ADAL" clId="{5657B1A7-FCAE-4EDA-82B4-CF5B4424DA97}" dt="2025-04-07T18:59:26.612" v="79" actId="21"/>
          <ac:spMkLst>
            <pc:docMk/>
            <pc:sldMk cId="3450372074" sldId="1028"/>
            <ac:spMk id="13" creationId="{357B22DC-133D-D26B-4058-4BA07DE0F48F}"/>
          </ac:spMkLst>
        </pc:spChg>
        <pc:spChg chg="add mod topLvl">
          <ac:chgData name="Laise Eduarda Paixão de Moraes" userId="ed9e5288-1c22-4d51-b69f-ec30695ef7d2" providerId="ADAL" clId="{5657B1A7-FCAE-4EDA-82B4-CF5B4424DA97}" dt="2025-04-07T19:15:07.304" v="653" actId="1076"/>
          <ac:spMkLst>
            <pc:docMk/>
            <pc:sldMk cId="3450372074" sldId="1028"/>
            <ac:spMk id="15" creationId="{357B22DC-133D-D26B-4058-4BA07DE0F48F}"/>
          </ac:spMkLst>
        </pc:spChg>
        <pc:spChg chg="mod">
          <ac:chgData name="Laise Eduarda Paixão de Moraes" userId="ed9e5288-1c22-4d51-b69f-ec30695ef7d2" providerId="ADAL" clId="{5657B1A7-FCAE-4EDA-82B4-CF5B4424DA97}" dt="2025-04-07T19:10:03.359" v="576" actId="14100"/>
          <ac:spMkLst>
            <pc:docMk/>
            <pc:sldMk cId="3450372074" sldId="1028"/>
            <ac:spMk id="16" creationId="{86E9A2CF-F6F9-AFE9-DB76-E951C023C9FF}"/>
          </ac:spMkLst>
        </pc:spChg>
        <pc:spChg chg="mod">
          <ac:chgData name="Laise Eduarda Paixão de Moraes" userId="ed9e5288-1c22-4d51-b69f-ec30695ef7d2" providerId="ADAL" clId="{5657B1A7-FCAE-4EDA-82B4-CF5B4424DA97}" dt="2025-04-07T19:09:50.980" v="573" actId="404"/>
          <ac:spMkLst>
            <pc:docMk/>
            <pc:sldMk cId="3450372074" sldId="1028"/>
            <ac:spMk id="17" creationId="{FB491A46-002E-2156-019A-C051D1D694C2}"/>
          </ac:spMkLst>
        </pc:spChg>
        <pc:spChg chg="mod">
          <ac:chgData name="Laise Eduarda Paixão de Moraes" userId="ed9e5288-1c22-4d51-b69f-ec30695ef7d2" providerId="ADAL" clId="{5657B1A7-FCAE-4EDA-82B4-CF5B4424DA97}" dt="2025-04-07T19:08:37.839" v="535" actId="12788"/>
          <ac:spMkLst>
            <pc:docMk/>
            <pc:sldMk cId="3450372074" sldId="1028"/>
            <ac:spMk id="18" creationId="{BDEF58E3-5A35-0881-2C51-CE4F665B376B}"/>
          </ac:spMkLst>
        </pc:spChg>
        <pc:spChg chg="mod">
          <ac:chgData name="Laise Eduarda Paixão de Moraes" userId="ed9e5288-1c22-4d51-b69f-ec30695ef7d2" providerId="ADAL" clId="{5657B1A7-FCAE-4EDA-82B4-CF5B4424DA97}" dt="2025-04-07T19:09:01.545" v="564" actId="1037"/>
          <ac:spMkLst>
            <pc:docMk/>
            <pc:sldMk cId="3450372074" sldId="1028"/>
            <ac:spMk id="20" creationId="{6FFBD544-DEAB-06E6-C56A-A44FA90C161D}"/>
          </ac:spMkLst>
        </pc:spChg>
        <pc:spChg chg="del mod">
          <ac:chgData name="Laise Eduarda Paixão de Moraes" userId="ed9e5288-1c22-4d51-b69f-ec30695ef7d2" providerId="ADAL" clId="{5657B1A7-FCAE-4EDA-82B4-CF5B4424DA97}" dt="2025-04-07T18:59:35.411" v="83" actId="478"/>
          <ac:spMkLst>
            <pc:docMk/>
            <pc:sldMk cId="3450372074" sldId="1028"/>
            <ac:spMk id="21" creationId="{8CDB28FA-A2E1-0656-5940-CF0D2A4C3BD2}"/>
          </ac:spMkLst>
        </pc:spChg>
        <pc:spChg chg="mod">
          <ac:chgData name="Laise Eduarda Paixão de Moraes" userId="ed9e5288-1c22-4d51-b69f-ec30695ef7d2" providerId="ADAL" clId="{5657B1A7-FCAE-4EDA-82B4-CF5B4424DA97}" dt="2025-04-07T19:09:09.512" v="565" actId="12788"/>
          <ac:spMkLst>
            <pc:docMk/>
            <pc:sldMk cId="3450372074" sldId="1028"/>
            <ac:spMk id="22" creationId="{3F9D5399-81C7-70BF-C1B3-CAF10E8AA9F6}"/>
          </ac:spMkLst>
        </pc:spChg>
        <pc:spChg chg="mod">
          <ac:chgData name="Laise Eduarda Paixão de Moraes" userId="ed9e5288-1c22-4d51-b69f-ec30695ef7d2" providerId="ADAL" clId="{5657B1A7-FCAE-4EDA-82B4-CF5B4424DA97}" dt="2025-04-07T19:08:33.715" v="534" actId="12788"/>
          <ac:spMkLst>
            <pc:docMk/>
            <pc:sldMk cId="3450372074" sldId="1028"/>
            <ac:spMk id="31" creationId="{181BBBC3-F1F2-2DB9-01B3-2B8AB05AFDAB}"/>
          </ac:spMkLst>
        </pc:spChg>
        <pc:spChg chg="add mod">
          <ac:chgData name="Laise Eduarda Paixão de Moraes" userId="ed9e5288-1c22-4d51-b69f-ec30695ef7d2" providerId="ADAL" clId="{5657B1A7-FCAE-4EDA-82B4-CF5B4424DA97}" dt="2025-04-07T19:08:26.774" v="533" actId="165"/>
          <ac:spMkLst>
            <pc:docMk/>
            <pc:sldMk cId="3450372074" sldId="1028"/>
            <ac:spMk id="32" creationId="{6B92FA98-E4CB-AF09-918C-DC6D73AE71BD}"/>
          </ac:spMkLst>
        </pc:spChg>
        <pc:spChg chg="add mod">
          <ac:chgData name="Laise Eduarda Paixão de Moraes" userId="ed9e5288-1c22-4d51-b69f-ec30695ef7d2" providerId="ADAL" clId="{5657B1A7-FCAE-4EDA-82B4-CF5B4424DA97}" dt="2025-04-07T19:12:25.305" v="595" actId="1037"/>
          <ac:spMkLst>
            <pc:docMk/>
            <pc:sldMk cId="3450372074" sldId="1028"/>
            <ac:spMk id="36" creationId="{4606B8E2-3AD8-66F5-EAC9-6389E8854F02}"/>
          </ac:spMkLst>
        </pc:spChg>
        <pc:spChg chg="add mod">
          <ac:chgData name="Laise Eduarda Paixão de Moraes" userId="ed9e5288-1c22-4d51-b69f-ec30695ef7d2" providerId="ADAL" clId="{5657B1A7-FCAE-4EDA-82B4-CF5B4424DA97}" dt="2025-04-07T19:15:40.028" v="674" actId="14100"/>
          <ac:spMkLst>
            <pc:docMk/>
            <pc:sldMk cId="3450372074" sldId="1028"/>
            <ac:spMk id="37" creationId="{14151AB8-EB76-7FFF-59A5-B9B5E82C9BB1}"/>
          </ac:spMkLst>
        </pc:spChg>
        <pc:spChg chg="add mod">
          <ac:chgData name="Laise Eduarda Paixão de Moraes" userId="ed9e5288-1c22-4d51-b69f-ec30695ef7d2" providerId="ADAL" clId="{5657B1A7-FCAE-4EDA-82B4-CF5B4424DA97}" dt="2025-04-07T19:15:22.391" v="656" actId="207"/>
          <ac:spMkLst>
            <pc:docMk/>
            <pc:sldMk cId="3450372074" sldId="1028"/>
            <ac:spMk id="38" creationId="{285B9E82-6F5F-FEEA-33DA-A0EFF5A22CBC}"/>
          </ac:spMkLst>
        </pc:spChg>
        <pc:spChg chg="mod">
          <ac:chgData name="Laise Eduarda Paixão de Moraes" userId="ed9e5288-1c22-4d51-b69f-ec30695ef7d2" providerId="ADAL" clId="{5657B1A7-FCAE-4EDA-82B4-CF5B4424DA97}" dt="2025-04-07T19:09:13.590" v="566" actId="12788"/>
          <ac:spMkLst>
            <pc:docMk/>
            <pc:sldMk cId="3450372074" sldId="1028"/>
            <ac:spMk id="46" creationId="{4FC6CB45-9EEE-E09A-BA21-4DB1AFDEA814}"/>
          </ac:spMkLst>
        </pc:spChg>
        <pc:spChg chg="mod">
          <ac:chgData name="Laise Eduarda Paixão de Moraes" userId="ed9e5288-1c22-4d51-b69f-ec30695ef7d2" providerId="ADAL" clId="{5657B1A7-FCAE-4EDA-82B4-CF5B4424DA97}" dt="2025-04-07T19:09:16.830" v="567" actId="12788"/>
          <ac:spMkLst>
            <pc:docMk/>
            <pc:sldMk cId="3450372074" sldId="1028"/>
            <ac:spMk id="47" creationId="{E17001B3-686C-BD0D-E870-5C1BAA994BFB}"/>
          </ac:spMkLst>
        </pc:spChg>
        <pc:spChg chg="mod topLvl">
          <ac:chgData name="Laise Eduarda Paixão de Moraes" userId="ed9e5288-1c22-4d51-b69f-ec30695ef7d2" providerId="ADAL" clId="{5657B1A7-FCAE-4EDA-82B4-CF5B4424DA97}" dt="2025-04-07T19:08:33.715" v="534" actId="12788"/>
          <ac:spMkLst>
            <pc:docMk/>
            <pc:sldMk cId="3450372074" sldId="1028"/>
            <ac:spMk id="53" creationId="{1E38F84F-0E74-0608-0A78-703E1B78D829}"/>
          </ac:spMkLst>
        </pc:spChg>
        <pc:spChg chg="mod topLvl">
          <ac:chgData name="Laise Eduarda Paixão de Moraes" userId="ed9e5288-1c22-4d51-b69f-ec30695ef7d2" providerId="ADAL" clId="{5657B1A7-FCAE-4EDA-82B4-CF5B4424DA97}" dt="2025-04-07T19:08:45.156" v="536" actId="12788"/>
          <ac:spMkLst>
            <pc:docMk/>
            <pc:sldMk cId="3450372074" sldId="1028"/>
            <ac:spMk id="54" creationId="{78A1F1E8-9841-3E2B-4602-BD51D3F6979A}"/>
          </ac:spMkLst>
        </pc:spChg>
        <pc:spChg chg="mod topLvl">
          <ac:chgData name="Laise Eduarda Paixão de Moraes" userId="ed9e5288-1c22-4d51-b69f-ec30695ef7d2" providerId="ADAL" clId="{5657B1A7-FCAE-4EDA-82B4-CF5B4424DA97}" dt="2025-04-07T19:08:37.839" v="535" actId="12788"/>
          <ac:spMkLst>
            <pc:docMk/>
            <pc:sldMk cId="3450372074" sldId="1028"/>
            <ac:spMk id="55" creationId="{57AC1D2A-AB7E-A22D-3129-E72B50A4E14C}"/>
          </ac:spMkLst>
        </pc:spChg>
        <pc:spChg chg="mod topLvl">
          <ac:chgData name="Laise Eduarda Paixão de Moraes" userId="ed9e5288-1c22-4d51-b69f-ec30695ef7d2" providerId="ADAL" clId="{5657B1A7-FCAE-4EDA-82B4-CF5B4424DA97}" dt="2025-04-07T19:12:15.428" v="579" actId="554"/>
          <ac:spMkLst>
            <pc:docMk/>
            <pc:sldMk cId="3450372074" sldId="1028"/>
            <ac:spMk id="56" creationId="{51D9442D-E442-9F94-DADD-7D5236CF01A9}"/>
          </ac:spMkLst>
        </pc:spChg>
        <pc:spChg chg="mod topLvl">
          <ac:chgData name="Laise Eduarda Paixão de Moraes" userId="ed9e5288-1c22-4d51-b69f-ec30695ef7d2" providerId="ADAL" clId="{5657B1A7-FCAE-4EDA-82B4-CF5B4424DA97}" dt="2025-04-07T19:09:09.512" v="565" actId="12788"/>
          <ac:spMkLst>
            <pc:docMk/>
            <pc:sldMk cId="3450372074" sldId="1028"/>
            <ac:spMk id="57" creationId="{6A25A340-EDC7-A37E-4C99-54965BDEA0BF}"/>
          </ac:spMkLst>
        </pc:spChg>
        <pc:spChg chg="mod topLvl">
          <ac:chgData name="Laise Eduarda Paixão de Moraes" userId="ed9e5288-1c22-4d51-b69f-ec30695ef7d2" providerId="ADAL" clId="{5657B1A7-FCAE-4EDA-82B4-CF5B4424DA97}" dt="2025-04-07T19:09:13.590" v="566" actId="12788"/>
          <ac:spMkLst>
            <pc:docMk/>
            <pc:sldMk cId="3450372074" sldId="1028"/>
            <ac:spMk id="58" creationId="{D172B00B-C316-FCA8-4824-F0C530B7E4B6}"/>
          </ac:spMkLst>
        </pc:spChg>
        <pc:spChg chg="mod topLvl">
          <ac:chgData name="Laise Eduarda Paixão de Moraes" userId="ed9e5288-1c22-4d51-b69f-ec30695ef7d2" providerId="ADAL" clId="{5657B1A7-FCAE-4EDA-82B4-CF5B4424DA97}" dt="2025-04-07T19:09:16.830" v="567" actId="12788"/>
          <ac:spMkLst>
            <pc:docMk/>
            <pc:sldMk cId="3450372074" sldId="1028"/>
            <ac:spMk id="59" creationId="{866BB3C3-3EF1-2DBA-9975-ADF4E8CC0CBB}"/>
          </ac:spMkLst>
        </pc:spChg>
        <pc:grpChg chg="add mod">
          <ac:chgData name="Laise Eduarda Paixão de Moraes" userId="ed9e5288-1c22-4d51-b69f-ec30695ef7d2" providerId="ADAL" clId="{5657B1A7-FCAE-4EDA-82B4-CF5B4424DA97}" dt="2025-04-07T19:00:28.877" v="91" actId="164"/>
          <ac:grpSpMkLst>
            <pc:docMk/>
            <pc:sldMk cId="3450372074" sldId="1028"/>
            <ac:grpSpMk id="23" creationId="{BF1BFA3B-EBAF-06EA-CB5D-1CCE2541AA92}"/>
          </ac:grpSpMkLst>
        </pc:grpChg>
        <pc:grpChg chg="mod">
          <ac:chgData name="Laise Eduarda Paixão de Moraes" userId="ed9e5288-1c22-4d51-b69f-ec30695ef7d2" providerId="ADAL" clId="{5657B1A7-FCAE-4EDA-82B4-CF5B4424DA97}" dt="2025-04-07T19:08:33.715" v="534" actId="12788"/>
          <ac:grpSpMkLst>
            <pc:docMk/>
            <pc:sldMk cId="3450372074" sldId="1028"/>
            <ac:grpSpMk id="25" creationId="{9CF2FE9A-B477-84A5-F272-AEF8C49BE74C}"/>
          </ac:grpSpMkLst>
        </pc:grpChg>
        <pc:grpChg chg="mod">
          <ac:chgData name="Laise Eduarda Paixão de Moraes" userId="ed9e5288-1c22-4d51-b69f-ec30695ef7d2" providerId="ADAL" clId="{5657B1A7-FCAE-4EDA-82B4-CF5B4424DA97}" dt="2025-04-07T19:08:37.839" v="535" actId="12788"/>
          <ac:grpSpMkLst>
            <pc:docMk/>
            <pc:sldMk cId="3450372074" sldId="1028"/>
            <ac:grpSpMk id="27" creationId="{053FDA9D-2827-9025-ACCC-250AB5AC7327}"/>
          </ac:grpSpMkLst>
        </pc:grpChg>
        <pc:grpChg chg="add mod">
          <ac:chgData name="Laise Eduarda Paixão de Moraes" userId="ed9e5288-1c22-4d51-b69f-ec30695ef7d2" providerId="ADAL" clId="{5657B1A7-FCAE-4EDA-82B4-CF5B4424DA97}" dt="2025-04-07T19:00:45.327" v="95" actId="338"/>
          <ac:grpSpMkLst>
            <pc:docMk/>
            <pc:sldMk cId="3450372074" sldId="1028"/>
            <ac:grpSpMk id="30" creationId="{FA0FA7CE-7C68-7E72-E01B-0092A45CEAC8}"/>
          </ac:grpSpMkLst>
        </pc:grpChg>
        <pc:grpChg chg="add mod">
          <ac:chgData name="Laise Eduarda Paixão de Moraes" userId="ed9e5288-1c22-4d51-b69f-ec30695ef7d2" providerId="ADAL" clId="{5657B1A7-FCAE-4EDA-82B4-CF5B4424DA97}" dt="2025-04-07T19:12:25.305" v="595" actId="1037"/>
          <ac:grpSpMkLst>
            <pc:docMk/>
            <pc:sldMk cId="3450372074" sldId="1028"/>
            <ac:grpSpMk id="33" creationId="{7FBB1710-7234-63DD-7C01-1269A65880EB}"/>
          </ac:grpSpMkLst>
        </pc:grpChg>
        <pc:grpChg chg="add mod">
          <ac:chgData name="Laise Eduarda Paixão de Moraes" userId="ed9e5288-1c22-4d51-b69f-ec30695ef7d2" providerId="ADAL" clId="{5657B1A7-FCAE-4EDA-82B4-CF5B4424DA97}" dt="2025-04-07T19:15:07.304" v="653" actId="1076"/>
          <ac:grpSpMkLst>
            <pc:docMk/>
            <pc:sldMk cId="3450372074" sldId="1028"/>
            <ac:grpSpMk id="34" creationId="{0637DB03-0B59-D86B-3383-056600D66C3B}"/>
          </ac:grpSpMkLst>
        </pc:grpChg>
        <pc:grpChg chg="add mod">
          <ac:chgData name="Laise Eduarda Paixão de Moraes" userId="ed9e5288-1c22-4d51-b69f-ec30695ef7d2" providerId="ADAL" clId="{5657B1A7-FCAE-4EDA-82B4-CF5B4424DA97}" dt="2025-04-07T19:07:41.211" v="506" actId="164"/>
          <ac:grpSpMkLst>
            <pc:docMk/>
            <pc:sldMk cId="3450372074" sldId="1028"/>
            <ac:grpSpMk id="35" creationId="{BC7837A3-655D-8CB4-49D8-7D4BF941A90A}"/>
          </ac:grpSpMkLst>
        </pc:grpChg>
        <pc:grpChg chg="mod">
          <ac:chgData name="Laise Eduarda Paixão de Moraes" userId="ed9e5288-1c22-4d51-b69f-ec30695ef7d2" providerId="ADAL" clId="{5657B1A7-FCAE-4EDA-82B4-CF5B4424DA97}" dt="2025-04-07T19:09:01.545" v="564" actId="1037"/>
          <ac:grpSpMkLst>
            <pc:docMk/>
            <pc:sldMk cId="3450372074" sldId="1028"/>
            <ac:grpSpMk id="40" creationId="{8BA93D6C-323F-62D0-1718-ADC4DFF25385}"/>
          </ac:grpSpMkLst>
        </pc:grpChg>
        <pc:grpChg chg="mod">
          <ac:chgData name="Laise Eduarda Paixão de Moraes" userId="ed9e5288-1c22-4d51-b69f-ec30695ef7d2" providerId="ADAL" clId="{5657B1A7-FCAE-4EDA-82B4-CF5B4424DA97}" dt="2025-04-07T19:09:09.512" v="565" actId="12788"/>
          <ac:grpSpMkLst>
            <pc:docMk/>
            <pc:sldMk cId="3450372074" sldId="1028"/>
            <ac:grpSpMk id="44" creationId="{B1D612B8-C754-99AC-5419-7158A2D27AA7}"/>
          </ac:grpSpMkLst>
        </pc:grpChg>
        <pc:grpChg chg="mod">
          <ac:chgData name="Laise Eduarda Paixão de Moraes" userId="ed9e5288-1c22-4d51-b69f-ec30695ef7d2" providerId="ADAL" clId="{5657B1A7-FCAE-4EDA-82B4-CF5B4424DA97}" dt="2025-04-07T19:09:16.830" v="567" actId="12788"/>
          <ac:grpSpMkLst>
            <pc:docMk/>
            <pc:sldMk cId="3450372074" sldId="1028"/>
            <ac:grpSpMk id="48" creationId="{ECCDF3AF-8C7F-65EC-EB08-92DFBB931C0C}"/>
          </ac:grpSpMkLst>
        </pc:grpChg>
        <pc:grpChg chg="mod">
          <ac:chgData name="Laise Eduarda Paixão de Moraes" userId="ed9e5288-1c22-4d51-b69f-ec30695ef7d2" providerId="ADAL" clId="{5657B1A7-FCAE-4EDA-82B4-CF5B4424DA97}" dt="2025-04-07T19:09:13.590" v="566" actId="12788"/>
          <ac:grpSpMkLst>
            <pc:docMk/>
            <pc:sldMk cId="3450372074" sldId="1028"/>
            <ac:grpSpMk id="49" creationId="{34C4A37D-1979-28BB-DF9F-BD0E0532B207}"/>
          </ac:grpSpMkLst>
        </pc:grpChg>
        <pc:grpChg chg="mod">
          <ac:chgData name="Laise Eduarda Paixão de Moraes" userId="ed9e5288-1c22-4d51-b69f-ec30695ef7d2" providerId="ADAL" clId="{5657B1A7-FCAE-4EDA-82B4-CF5B4424DA97}" dt="2025-04-07T19:00:45.327" v="95" actId="338"/>
          <ac:grpSpMkLst>
            <pc:docMk/>
            <pc:sldMk cId="3450372074" sldId="1028"/>
            <ac:grpSpMk id="50" creationId="{28890850-FA4C-A97F-EA2F-D5FE5D4E2AE4}"/>
          </ac:grpSpMkLst>
        </pc:grpChg>
        <pc:grpChg chg="del ord">
          <ac:chgData name="Laise Eduarda Paixão de Moraes" userId="ed9e5288-1c22-4d51-b69f-ec30695ef7d2" providerId="ADAL" clId="{5657B1A7-FCAE-4EDA-82B4-CF5B4424DA97}" dt="2025-04-07T19:08:22.616" v="532" actId="165"/>
          <ac:grpSpMkLst>
            <pc:docMk/>
            <pc:sldMk cId="3450372074" sldId="1028"/>
            <ac:grpSpMk id="17415" creationId="{E90A7637-E27E-8554-8E76-660B241380CA}"/>
          </ac:grpSpMkLst>
        </pc:grpChg>
        <pc:picChg chg="add mod modCrop">
          <ac:chgData name="Laise Eduarda Paixão de Moraes" userId="ed9e5288-1c22-4d51-b69f-ec30695ef7d2" providerId="ADAL" clId="{5657B1A7-FCAE-4EDA-82B4-CF5B4424DA97}" dt="2025-04-07T19:07:58.074" v="522" actId="1037"/>
          <ac:picMkLst>
            <pc:docMk/>
            <pc:sldMk cId="3450372074" sldId="1028"/>
            <ac:picMk id="5" creationId="{DE12A60B-1E42-49E2-B7C3-1A9909D1C143}"/>
          </ac:picMkLst>
        </pc:picChg>
        <pc:picChg chg="add del mod">
          <ac:chgData name="Laise Eduarda Paixão de Moraes" userId="ed9e5288-1c22-4d51-b69f-ec30695ef7d2" providerId="ADAL" clId="{5657B1A7-FCAE-4EDA-82B4-CF5B4424DA97}" dt="2025-04-07T18:58:33.831" v="62" actId="478"/>
          <ac:picMkLst>
            <pc:docMk/>
            <pc:sldMk cId="3450372074" sldId="1028"/>
            <ac:picMk id="7" creationId="{2BC2804D-9FD6-C8B3-7D78-CFA721FF3D71}"/>
          </ac:picMkLst>
        </pc:picChg>
        <pc:picChg chg="add del mod">
          <ac:chgData name="Laise Eduarda Paixão de Moraes" userId="ed9e5288-1c22-4d51-b69f-ec30695ef7d2" providerId="ADAL" clId="{5657B1A7-FCAE-4EDA-82B4-CF5B4424DA97}" dt="2025-04-07T18:58:40.687" v="66" actId="478"/>
          <ac:picMkLst>
            <pc:docMk/>
            <pc:sldMk cId="3450372074" sldId="1028"/>
            <ac:picMk id="8" creationId="{E917042C-7706-B590-F0E4-B07C0DEDFD50}"/>
          </ac:picMkLst>
        </pc:picChg>
        <pc:picChg chg="mod">
          <ac:chgData name="Laise Eduarda Paixão de Moraes" userId="ed9e5288-1c22-4d51-b69f-ec30695ef7d2" providerId="ADAL" clId="{5657B1A7-FCAE-4EDA-82B4-CF5B4424DA97}" dt="2025-04-07T19:09:16.830" v="567" actId="12788"/>
          <ac:picMkLst>
            <pc:docMk/>
            <pc:sldMk cId="3450372074" sldId="1028"/>
            <ac:picMk id="11" creationId="{77700598-DCE9-329B-786F-E0971CD2EFBA}"/>
          </ac:picMkLst>
        </pc:picChg>
        <pc:picChg chg="add del mod">
          <ac:chgData name="Laise Eduarda Paixão de Moraes" userId="ed9e5288-1c22-4d51-b69f-ec30695ef7d2" providerId="ADAL" clId="{5657B1A7-FCAE-4EDA-82B4-CF5B4424DA97}" dt="2025-04-07T18:59:06.924" v="74" actId="478"/>
          <ac:picMkLst>
            <pc:docMk/>
            <pc:sldMk cId="3450372074" sldId="1028"/>
            <ac:picMk id="12" creationId="{9D0548EB-B163-05FF-2BB0-FD8FBD4657E1}"/>
          </ac:picMkLst>
        </pc:picChg>
        <pc:picChg chg="add del mod">
          <ac:chgData name="Laise Eduarda Paixão de Moraes" userId="ed9e5288-1c22-4d51-b69f-ec30695ef7d2" providerId="ADAL" clId="{5657B1A7-FCAE-4EDA-82B4-CF5B4424DA97}" dt="2025-04-07T18:59:26.612" v="79" actId="21"/>
          <ac:picMkLst>
            <pc:docMk/>
            <pc:sldMk cId="3450372074" sldId="1028"/>
            <ac:picMk id="14" creationId="{B9BB9C7D-3374-21E4-9AC0-E9F63B82FF09}"/>
          </ac:picMkLst>
        </pc:picChg>
        <pc:picChg chg="add mod">
          <ac:chgData name="Laise Eduarda Paixão de Moraes" userId="ed9e5288-1c22-4d51-b69f-ec30695ef7d2" providerId="ADAL" clId="{5657B1A7-FCAE-4EDA-82B4-CF5B4424DA97}" dt="2025-04-07T19:15:07.304" v="653" actId="1076"/>
          <ac:picMkLst>
            <pc:docMk/>
            <pc:sldMk cId="3450372074" sldId="1028"/>
            <ac:picMk id="19" creationId="{B9BB9C7D-3374-21E4-9AC0-E9F63B82FF09}"/>
          </ac:picMkLst>
        </pc:picChg>
        <pc:picChg chg="mod">
          <ac:chgData name="Laise Eduarda Paixão de Moraes" userId="ed9e5288-1c22-4d51-b69f-ec30695ef7d2" providerId="ADAL" clId="{5657B1A7-FCAE-4EDA-82B4-CF5B4424DA97}" dt="2025-04-07T19:08:33.715" v="534" actId="12788"/>
          <ac:picMkLst>
            <pc:docMk/>
            <pc:sldMk cId="3450372074" sldId="1028"/>
            <ac:picMk id="24" creationId="{0EAB6C2C-DB7F-C14B-4788-4488ABBF3546}"/>
          </ac:picMkLst>
        </pc:picChg>
        <pc:picChg chg="mod">
          <ac:chgData name="Laise Eduarda Paixão de Moraes" userId="ed9e5288-1c22-4d51-b69f-ec30695ef7d2" providerId="ADAL" clId="{5657B1A7-FCAE-4EDA-82B4-CF5B4424DA97}" dt="2025-04-07T19:08:37.839" v="535" actId="12788"/>
          <ac:picMkLst>
            <pc:docMk/>
            <pc:sldMk cId="3450372074" sldId="1028"/>
            <ac:picMk id="26" creationId="{9263AA34-1727-FB1E-84B5-40C970EE06B0}"/>
          </ac:picMkLst>
        </pc:picChg>
        <pc:picChg chg="mod">
          <ac:chgData name="Laise Eduarda Paixão de Moraes" userId="ed9e5288-1c22-4d51-b69f-ec30695ef7d2" providerId="ADAL" clId="{5657B1A7-FCAE-4EDA-82B4-CF5B4424DA97}" dt="2025-04-07T19:09:01.545" v="564" actId="1037"/>
          <ac:picMkLst>
            <pc:docMk/>
            <pc:sldMk cId="3450372074" sldId="1028"/>
            <ac:picMk id="28" creationId="{C9A177BA-F113-AA44-A502-ADD3D1EE363A}"/>
          </ac:picMkLst>
        </pc:picChg>
        <pc:picChg chg="mod">
          <ac:chgData name="Laise Eduarda Paixão de Moraes" userId="ed9e5288-1c22-4d51-b69f-ec30695ef7d2" providerId="ADAL" clId="{5657B1A7-FCAE-4EDA-82B4-CF5B4424DA97}" dt="2025-04-07T19:09:09.512" v="565" actId="12788"/>
          <ac:picMkLst>
            <pc:docMk/>
            <pc:sldMk cId="3450372074" sldId="1028"/>
            <ac:picMk id="43" creationId="{6B9E9C05-C227-C7DD-2822-4E78D3629308}"/>
          </ac:picMkLst>
        </pc:picChg>
        <pc:picChg chg="mod">
          <ac:chgData name="Laise Eduarda Paixão de Moraes" userId="ed9e5288-1c22-4d51-b69f-ec30695ef7d2" providerId="ADAL" clId="{5657B1A7-FCAE-4EDA-82B4-CF5B4424DA97}" dt="2025-04-07T19:09:13.590" v="566" actId="12788"/>
          <ac:picMkLst>
            <pc:docMk/>
            <pc:sldMk cId="3450372074" sldId="1028"/>
            <ac:picMk id="45" creationId="{EDD0F133-70D2-943B-37F0-4F19C5051F66}"/>
          </ac:picMkLst>
        </pc:picChg>
      </pc:sldChg>
      <pc:sldChg chg="addSp delSp modSp mod">
        <pc:chgData name="Laise Eduarda Paixão de Moraes" userId="ed9e5288-1c22-4d51-b69f-ec30695ef7d2" providerId="ADAL" clId="{5657B1A7-FCAE-4EDA-82B4-CF5B4424DA97}" dt="2025-04-07T20:46:07.594" v="1300"/>
        <pc:sldMkLst>
          <pc:docMk/>
          <pc:sldMk cId="397118945" sldId="1037"/>
        </pc:sldMkLst>
        <pc:spChg chg="add mod">
          <ac:chgData name="Laise Eduarda Paixão de Moraes" userId="ed9e5288-1c22-4d51-b69f-ec30695ef7d2" providerId="ADAL" clId="{5657B1A7-FCAE-4EDA-82B4-CF5B4424DA97}" dt="2025-04-07T20:46:07.594" v="1300"/>
          <ac:spMkLst>
            <pc:docMk/>
            <pc:sldMk cId="397118945" sldId="1037"/>
            <ac:spMk id="4" creationId="{A8A124FB-55AE-838E-7CE9-46E67A17E3E7}"/>
          </ac:spMkLst>
        </pc:spChg>
        <pc:spChg chg="del">
          <ac:chgData name="Laise Eduarda Paixão de Moraes" userId="ed9e5288-1c22-4d51-b69f-ec30695ef7d2" providerId="ADAL" clId="{5657B1A7-FCAE-4EDA-82B4-CF5B4424DA97}" dt="2025-04-07T20:46:07.247" v="1299" actId="478"/>
          <ac:spMkLst>
            <pc:docMk/>
            <pc:sldMk cId="397118945" sldId="1037"/>
            <ac:spMk id="8" creationId="{F65AAB69-81C2-69EE-83EB-994D3B37A802}"/>
          </ac:spMkLst>
        </pc:spChg>
      </pc:sldChg>
      <pc:sldChg chg="modSp mod">
        <pc:chgData name="Laise Eduarda Paixão de Moraes" userId="ed9e5288-1c22-4d51-b69f-ec30695ef7d2" providerId="ADAL" clId="{5657B1A7-FCAE-4EDA-82B4-CF5B4424DA97}" dt="2025-04-07T18:46:12.557" v="18" actId="113"/>
        <pc:sldMkLst>
          <pc:docMk/>
          <pc:sldMk cId="1371305945" sldId="1067"/>
        </pc:sldMkLst>
        <pc:spChg chg="mod">
          <ac:chgData name="Laise Eduarda Paixão de Moraes" userId="ed9e5288-1c22-4d51-b69f-ec30695ef7d2" providerId="ADAL" clId="{5657B1A7-FCAE-4EDA-82B4-CF5B4424DA97}" dt="2025-04-07T18:46:12.557" v="18" actId="113"/>
          <ac:spMkLst>
            <pc:docMk/>
            <pc:sldMk cId="1371305945" sldId="1067"/>
            <ac:spMk id="14" creationId="{6F484374-ADAA-2045-5B1D-92C5A2C35A8E}"/>
          </ac:spMkLst>
        </pc:spChg>
      </pc:sldChg>
      <pc:sldChg chg="modSp mod">
        <pc:chgData name="Laise Eduarda Paixão de Moraes" userId="ed9e5288-1c22-4d51-b69f-ec30695ef7d2" providerId="ADAL" clId="{5657B1A7-FCAE-4EDA-82B4-CF5B4424DA97}" dt="2025-04-07T18:46:59.750" v="47" actId="6549"/>
        <pc:sldMkLst>
          <pc:docMk/>
          <pc:sldMk cId="2386037232" sldId="1072"/>
        </pc:sldMkLst>
        <pc:spChg chg="mod">
          <ac:chgData name="Laise Eduarda Paixão de Moraes" userId="ed9e5288-1c22-4d51-b69f-ec30695ef7d2" providerId="ADAL" clId="{5657B1A7-FCAE-4EDA-82B4-CF5B4424DA97}" dt="2025-04-07T18:46:59.750" v="47" actId="6549"/>
          <ac:spMkLst>
            <pc:docMk/>
            <pc:sldMk cId="2386037232" sldId="1072"/>
            <ac:spMk id="4" creationId="{FB005EA1-6711-82F0-0796-E6FE070BAC7E}"/>
          </ac:spMkLst>
        </pc:spChg>
      </pc:sldChg>
      <pc:sldChg chg="modSp mod">
        <pc:chgData name="Laise Eduarda Paixão de Moraes" userId="ed9e5288-1c22-4d51-b69f-ec30695ef7d2" providerId="ADAL" clId="{5657B1A7-FCAE-4EDA-82B4-CF5B4424DA97}" dt="2025-04-07T19:16:50.515" v="689" actId="113"/>
        <pc:sldMkLst>
          <pc:docMk/>
          <pc:sldMk cId="2111490986" sldId="1091"/>
        </pc:sldMkLst>
        <pc:spChg chg="mod">
          <ac:chgData name="Laise Eduarda Paixão de Moraes" userId="ed9e5288-1c22-4d51-b69f-ec30695ef7d2" providerId="ADAL" clId="{5657B1A7-FCAE-4EDA-82B4-CF5B4424DA97}" dt="2025-04-07T19:16:50.515" v="689" actId="113"/>
          <ac:spMkLst>
            <pc:docMk/>
            <pc:sldMk cId="2111490986" sldId="1091"/>
            <ac:spMk id="4" creationId="{31E76D68-AF96-4FA5-D780-EA69896212BF}"/>
          </ac:spMkLst>
        </pc:spChg>
      </pc:sldChg>
      <pc:sldChg chg="del">
        <pc:chgData name="Laise Eduarda Paixão de Moraes" userId="ed9e5288-1c22-4d51-b69f-ec30695ef7d2" providerId="ADAL" clId="{5657B1A7-FCAE-4EDA-82B4-CF5B4424DA97}" dt="2025-04-07T19:25:46.936" v="720" actId="47"/>
        <pc:sldMkLst>
          <pc:docMk/>
          <pc:sldMk cId="4167037238" sldId="1093"/>
        </pc:sldMkLst>
      </pc:sldChg>
      <pc:sldChg chg="addSp delSp modSp mod">
        <pc:chgData name="Laise Eduarda Paixão de Moraes" userId="ed9e5288-1c22-4d51-b69f-ec30695ef7d2" providerId="ADAL" clId="{5657B1A7-FCAE-4EDA-82B4-CF5B4424DA97}" dt="2025-04-07T20:46:19.833" v="1302"/>
        <pc:sldMkLst>
          <pc:docMk/>
          <pc:sldMk cId="1886259046" sldId="1110"/>
        </pc:sldMkLst>
        <pc:spChg chg="add mod">
          <ac:chgData name="Laise Eduarda Paixão de Moraes" userId="ed9e5288-1c22-4d51-b69f-ec30695ef7d2" providerId="ADAL" clId="{5657B1A7-FCAE-4EDA-82B4-CF5B4424DA97}" dt="2025-04-07T20:46:19.833" v="1302"/>
          <ac:spMkLst>
            <pc:docMk/>
            <pc:sldMk cId="1886259046" sldId="1110"/>
            <ac:spMk id="4" creationId="{79281BA9-C89B-5C6C-1F7A-849715C57633}"/>
          </ac:spMkLst>
        </pc:spChg>
        <pc:spChg chg="del">
          <ac:chgData name="Laise Eduarda Paixão de Moraes" userId="ed9e5288-1c22-4d51-b69f-ec30695ef7d2" providerId="ADAL" clId="{5657B1A7-FCAE-4EDA-82B4-CF5B4424DA97}" dt="2025-04-07T20:46:19.466" v="1301" actId="478"/>
          <ac:spMkLst>
            <pc:docMk/>
            <pc:sldMk cId="1886259046" sldId="1110"/>
            <ac:spMk id="8" creationId="{F65AAB69-81C2-69EE-83EB-994D3B37A802}"/>
          </ac:spMkLst>
        </pc:spChg>
      </pc:sldChg>
      <pc:sldChg chg="addSp delSp modSp mod">
        <pc:chgData name="Laise Eduarda Paixão de Moraes" userId="ed9e5288-1c22-4d51-b69f-ec30695ef7d2" providerId="ADAL" clId="{5657B1A7-FCAE-4EDA-82B4-CF5B4424DA97}" dt="2025-04-07T20:30:12.576" v="912" actId="20577"/>
        <pc:sldMkLst>
          <pc:docMk/>
          <pc:sldMk cId="1590748740" sldId="1114"/>
        </pc:sldMkLst>
        <pc:spChg chg="mod">
          <ac:chgData name="Laise Eduarda Paixão de Moraes" userId="ed9e5288-1c22-4d51-b69f-ec30695ef7d2" providerId="ADAL" clId="{5657B1A7-FCAE-4EDA-82B4-CF5B4424DA97}" dt="2025-04-07T20:30:12.576" v="912" actId="20577"/>
          <ac:spMkLst>
            <pc:docMk/>
            <pc:sldMk cId="1590748740" sldId="111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5657B1A7-FCAE-4EDA-82B4-CF5B4424DA97}" dt="2025-04-07T20:29:44.344" v="901" actId="1036"/>
          <ac:spMkLst>
            <pc:docMk/>
            <pc:sldMk cId="1590748740" sldId="1114"/>
            <ac:spMk id="8" creationId="{1F221463-95AC-0BFE-49C2-2BC7318E8B2A}"/>
          </ac:spMkLst>
        </pc:spChg>
        <pc:spChg chg="add mod">
          <ac:chgData name="Laise Eduarda Paixão de Moraes" userId="ed9e5288-1c22-4d51-b69f-ec30695ef7d2" providerId="ADAL" clId="{5657B1A7-FCAE-4EDA-82B4-CF5B4424DA97}" dt="2025-04-07T20:29:53.121" v="909" actId="1036"/>
          <ac:spMkLst>
            <pc:docMk/>
            <pc:sldMk cId="1590748740" sldId="1114"/>
            <ac:spMk id="9" creationId="{3BE524E8-B926-473C-E676-A4593C224FBE}"/>
          </ac:spMkLst>
        </pc:spChg>
        <pc:spChg chg="add del mod">
          <ac:chgData name="Laise Eduarda Paixão de Moraes" userId="ed9e5288-1c22-4d51-b69f-ec30695ef7d2" providerId="ADAL" clId="{5657B1A7-FCAE-4EDA-82B4-CF5B4424DA97}" dt="2025-04-07T20:29:20.651" v="875" actId="21"/>
          <ac:spMkLst>
            <pc:docMk/>
            <pc:sldMk cId="1590748740" sldId="1114"/>
            <ac:spMk id="11" creationId="{ECD850CF-BEBB-CC68-5A1D-C51E2C9DD527}"/>
          </ac:spMkLst>
        </pc:spChg>
        <pc:spChg chg="del">
          <ac:chgData name="Laise Eduarda Paixão de Moraes" userId="ed9e5288-1c22-4d51-b69f-ec30695ef7d2" providerId="ADAL" clId="{5657B1A7-FCAE-4EDA-82B4-CF5B4424DA97}" dt="2025-04-07T20:27:47.441" v="803" actId="21"/>
          <ac:spMkLst>
            <pc:docMk/>
            <pc:sldMk cId="1590748740" sldId="1114"/>
            <ac:spMk id="14" creationId="{1F221463-95AC-0BFE-49C2-2BC7318E8B2A}"/>
          </ac:spMkLst>
        </pc:spChg>
        <pc:spChg chg="add mod">
          <ac:chgData name="Laise Eduarda Paixão de Moraes" userId="ed9e5288-1c22-4d51-b69f-ec30695ef7d2" providerId="ADAL" clId="{5657B1A7-FCAE-4EDA-82B4-CF5B4424DA97}" dt="2025-04-07T20:29:48.349" v="905" actId="1036"/>
          <ac:spMkLst>
            <pc:docMk/>
            <pc:sldMk cId="1590748740" sldId="1114"/>
            <ac:spMk id="15" creationId="{ECD850CF-BEBB-CC68-5A1D-C51E2C9DD527}"/>
          </ac:spMkLst>
        </pc:spChg>
        <pc:spChg chg="del mod">
          <ac:chgData name="Laise Eduarda Paixão de Moraes" userId="ed9e5288-1c22-4d51-b69f-ec30695ef7d2" providerId="ADAL" clId="{5657B1A7-FCAE-4EDA-82B4-CF5B4424DA97}" dt="2025-04-07T20:27:54.681" v="806" actId="21"/>
          <ac:spMkLst>
            <pc:docMk/>
            <pc:sldMk cId="1590748740" sldId="1114"/>
            <ac:spMk id="34" creationId="{3BE524E8-B926-473C-E676-A4593C224FBE}"/>
          </ac:spMkLst>
        </pc:spChg>
        <pc:spChg chg="del mod">
          <ac:chgData name="Laise Eduarda Paixão de Moraes" userId="ed9e5288-1c22-4d51-b69f-ec30695ef7d2" providerId="ADAL" clId="{5657B1A7-FCAE-4EDA-82B4-CF5B4424DA97}" dt="2025-04-07T20:22:12.379" v="789" actId="478"/>
          <ac:spMkLst>
            <pc:docMk/>
            <pc:sldMk cId="1590748740" sldId="1114"/>
            <ac:spMk id="35" creationId="{E9CB70A4-FC29-1551-42F8-A83CA27A8AF0}"/>
          </ac:spMkLst>
        </pc:spChg>
        <pc:grpChg chg="add del mod">
          <ac:chgData name="Laise Eduarda Paixão de Moraes" userId="ed9e5288-1c22-4d51-b69f-ec30695ef7d2" providerId="ADAL" clId="{5657B1A7-FCAE-4EDA-82B4-CF5B4424DA97}" dt="2025-04-07T20:27:59.393" v="809" actId="478"/>
          <ac:grpSpMkLst>
            <pc:docMk/>
            <pc:sldMk cId="1590748740" sldId="1114"/>
            <ac:grpSpMk id="36" creationId="{632D1888-B488-36DE-3EBF-08B79460654E}"/>
          </ac:grpSpMkLst>
        </pc:grpChg>
        <pc:picChg chg="add mod">
          <ac:chgData name="Laise Eduarda Paixão de Moraes" userId="ed9e5288-1c22-4d51-b69f-ec30695ef7d2" providerId="ADAL" clId="{5657B1A7-FCAE-4EDA-82B4-CF5B4424DA97}" dt="2025-04-07T20:29:58.650" v="911" actId="1076"/>
          <ac:picMkLst>
            <pc:docMk/>
            <pc:sldMk cId="1590748740" sldId="1114"/>
            <ac:picMk id="5" creationId="{F2AD2261-134F-6ECD-AC20-B97256BF32EA}"/>
          </ac:picMkLst>
        </pc:picChg>
        <pc:picChg chg="add mod">
          <ac:chgData name="Laise Eduarda Paixão de Moraes" userId="ed9e5288-1c22-4d51-b69f-ec30695ef7d2" providerId="ADAL" clId="{5657B1A7-FCAE-4EDA-82B4-CF5B4424DA97}" dt="2025-04-07T20:27:45.444" v="802" actId="1076"/>
          <ac:picMkLst>
            <pc:docMk/>
            <pc:sldMk cId="1590748740" sldId="1114"/>
            <ac:picMk id="7" creationId="{ED964D68-2440-C68B-D25B-0927C54B5093}"/>
          </ac:picMkLst>
        </pc:picChg>
      </pc:sldChg>
      <pc:sldChg chg="addSp delSp modSp mod">
        <pc:chgData name="Laise Eduarda Paixão de Moraes" userId="ed9e5288-1c22-4d51-b69f-ec30695ef7d2" providerId="ADAL" clId="{5657B1A7-FCAE-4EDA-82B4-CF5B4424DA97}" dt="2025-04-07T21:03:14.404" v="1673" actId="1036"/>
        <pc:sldMkLst>
          <pc:docMk/>
          <pc:sldMk cId="300371722" sldId="1119"/>
        </pc:sldMkLst>
        <pc:spChg chg="mod topLvl">
          <ac:chgData name="Laise Eduarda Paixão de Moraes" userId="ed9e5288-1c22-4d51-b69f-ec30695ef7d2" providerId="ADAL" clId="{5657B1A7-FCAE-4EDA-82B4-CF5B4424DA97}" dt="2025-04-07T21:03:06.101" v="1634" actId="1036"/>
          <ac:spMkLst>
            <pc:docMk/>
            <pc:sldMk cId="300371722" sldId="1119"/>
            <ac:spMk id="2" creationId="{92521AEE-A3D1-0E9E-D259-0DE99CCDE8D0}"/>
          </ac:spMkLst>
        </pc:spChg>
        <pc:spChg chg="mod">
          <ac:chgData name="Laise Eduarda Paixão de Moraes" userId="ed9e5288-1c22-4d51-b69f-ec30695ef7d2" providerId="ADAL" clId="{5657B1A7-FCAE-4EDA-82B4-CF5B4424DA97}" dt="2025-04-07T20:51:48.213" v="1455" actId="20577"/>
          <ac:spMkLst>
            <pc:docMk/>
            <pc:sldMk cId="300371722" sldId="1119"/>
            <ac:spMk id="6" creationId="{382D32B9-FA2A-6808-26EA-7B544BEA4198}"/>
          </ac:spMkLst>
        </pc:spChg>
        <pc:spChg chg="add del">
          <ac:chgData name="Laise Eduarda Paixão de Moraes" userId="ed9e5288-1c22-4d51-b69f-ec30695ef7d2" providerId="ADAL" clId="{5657B1A7-FCAE-4EDA-82B4-CF5B4424DA97}" dt="2025-04-07T20:53:34.485" v="1512" actId="22"/>
          <ac:spMkLst>
            <pc:docMk/>
            <pc:sldMk cId="300371722" sldId="1119"/>
            <ac:spMk id="7" creationId="{F047EA3D-778A-AAA9-2E3B-207B07250B9E}"/>
          </ac:spMkLst>
        </pc:spChg>
        <pc:spChg chg="del">
          <ac:chgData name="Laise Eduarda Paixão de Moraes" userId="ed9e5288-1c22-4d51-b69f-ec30695ef7d2" providerId="ADAL" clId="{5657B1A7-FCAE-4EDA-82B4-CF5B4424DA97}" dt="2025-04-07T20:47:46.651" v="1340" actId="478"/>
          <ac:spMkLst>
            <pc:docMk/>
            <pc:sldMk cId="300371722" sldId="1119"/>
            <ac:spMk id="18" creationId="{CDEF6F87-62C3-721B-A3EE-B21D6E8E727F}"/>
          </ac:spMkLst>
        </pc:spChg>
        <pc:spChg chg="mod topLvl">
          <ac:chgData name="Laise Eduarda Paixão de Moraes" userId="ed9e5288-1c22-4d51-b69f-ec30695ef7d2" providerId="ADAL" clId="{5657B1A7-FCAE-4EDA-82B4-CF5B4424DA97}" dt="2025-04-07T21:03:06.101" v="1634" actId="1036"/>
          <ac:spMkLst>
            <pc:docMk/>
            <pc:sldMk cId="300371722" sldId="1119"/>
            <ac:spMk id="19" creationId="{5738C1CA-EFCF-8B33-D2A2-7E48CCFC4459}"/>
          </ac:spMkLst>
        </pc:spChg>
        <pc:spChg chg="del">
          <ac:chgData name="Laise Eduarda Paixão de Moraes" userId="ed9e5288-1c22-4d51-b69f-ec30695ef7d2" providerId="ADAL" clId="{5657B1A7-FCAE-4EDA-82B4-CF5B4424DA97}" dt="2025-04-07T20:47:44.064" v="1339" actId="478"/>
          <ac:spMkLst>
            <pc:docMk/>
            <pc:sldMk cId="300371722" sldId="1119"/>
            <ac:spMk id="21" creationId="{213517C8-076C-2274-78AA-EE5A57A263D1}"/>
          </ac:spMkLst>
        </pc:spChg>
        <pc:spChg chg="add mod ord">
          <ac:chgData name="Laise Eduarda Paixão de Moraes" userId="ed9e5288-1c22-4d51-b69f-ec30695ef7d2" providerId="ADAL" clId="{5657B1A7-FCAE-4EDA-82B4-CF5B4424DA97}" dt="2025-04-07T21:02:26.394" v="1610" actId="164"/>
          <ac:spMkLst>
            <pc:docMk/>
            <pc:sldMk cId="300371722" sldId="1119"/>
            <ac:spMk id="30" creationId="{15755E64-8371-7FEB-2B63-98B022CE3F1B}"/>
          </ac:spMkLst>
        </pc:spChg>
        <pc:grpChg chg="del">
          <ac:chgData name="Laise Eduarda Paixão de Moraes" userId="ed9e5288-1c22-4d51-b69f-ec30695ef7d2" providerId="ADAL" clId="{5657B1A7-FCAE-4EDA-82B4-CF5B4424DA97}" dt="2025-04-07T20:47:44.064" v="1339" actId="478"/>
          <ac:grpSpMkLst>
            <pc:docMk/>
            <pc:sldMk cId="300371722" sldId="1119"/>
            <ac:grpSpMk id="4" creationId="{FE63C71B-2763-BB25-A0F2-CA8E037C5BB0}"/>
          </ac:grpSpMkLst>
        </pc:grpChg>
        <pc:grpChg chg="del mod">
          <ac:chgData name="Laise Eduarda Paixão de Moraes" userId="ed9e5288-1c22-4d51-b69f-ec30695ef7d2" providerId="ADAL" clId="{5657B1A7-FCAE-4EDA-82B4-CF5B4424DA97}" dt="2025-04-07T21:02:41.986" v="1614" actId="165"/>
          <ac:grpSpMkLst>
            <pc:docMk/>
            <pc:sldMk cId="300371722" sldId="1119"/>
            <ac:grpSpMk id="5" creationId="{408F96D4-506D-8879-E484-42609DDF91AE}"/>
          </ac:grpSpMkLst>
        </pc:grpChg>
        <pc:grpChg chg="del">
          <ac:chgData name="Laise Eduarda Paixão de Moraes" userId="ed9e5288-1c22-4d51-b69f-ec30695ef7d2" providerId="ADAL" clId="{5657B1A7-FCAE-4EDA-82B4-CF5B4424DA97}" dt="2025-04-07T20:47:44.064" v="1339" actId="478"/>
          <ac:grpSpMkLst>
            <pc:docMk/>
            <pc:sldMk cId="300371722" sldId="1119"/>
            <ac:grpSpMk id="20" creationId="{24B5B551-49F6-B121-803C-F9665104877A}"/>
          </ac:grpSpMkLst>
        </pc:grpChg>
        <pc:grpChg chg="add mod">
          <ac:chgData name="Laise Eduarda Paixão de Moraes" userId="ed9e5288-1c22-4d51-b69f-ec30695ef7d2" providerId="ADAL" clId="{5657B1A7-FCAE-4EDA-82B4-CF5B4424DA97}" dt="2025-04-07T21:03:08.077" v="1635" actId="1076"/>
          <ac:grpSpMkLst>
            <pc:docMk/>
            <pc:sldMk cId="300371722" sldId="1119"/>
            <ac:grpSpMk id="32" creationId="{BD828D88-6A0E-551D-A05A-6F68D4725C90}"/>
          </ac:grpSpMkLst>
        </pc:grpChg>
        <pc:picChg chg="add del mod">
          <ac:chgData name="Laise Eduarda Paixão de Moraes" userId="ed9e5288-1c22-4d51-b69f-ec30695ef7d2" providerId="ADAL" clId="{5657B1A7-FCAE-4EDA-82B4-CF5B4424DA97}" dt="2025-04-07T20:54:07.458" v="1517" actId="478"/>
          <ac:picMkLst>
            <pc:docMk/>
            <pc:sldMk cId="300371722" sldId="1119"/>
            <ac:picMk id="11" creationId="{3E936AF8-3B38-333D-8497-A2799059FC66}"/>
          </ac:picMkLst>
        </pc:picChg>
        <pc:picChg chg="mod topLvl">
          <ac:chgData name="Laise Eduarda Paixão de Moraes" userId="ed9e5288-1c22-4d51-b69f-ec30695ef7d2" providerId="ADAL" clId="{5657B1A7-FCAE-4EDA-82B4-CF5B4424DA97}" dt="2025-04-07T21:03:14.404" v="1673" actId="1036"/>
          <ac:picMkLst>
            <pc:docMk/>
            <pc:sldMk cId="300371722" sldId="1119"/>
            <ac:picMk id="13" creationId="{0E19C260-425B-08C3-D3A6-ED5EA839C2A0}"/>
          </ac:picMkLst>
        </pc:picChg>
        <pc:picChg chg="add mod">
          <ac:chgData name="Laise Eduarda Paixão de Moraes" userId="ed9e5288-1c22-4d51-b69f-ec30695ef7d2" providerId="ADAL" clId="{5657B1A7-FCAE-4EDA-82B4-CF5B4424DA97}" dt="2025-04-07T21:03:14.404" v="1673" actId="1036"/>
          <ac:picMkLst>
            <pc:docMk/>
            <pc:sldMk cId="300371722" sldId="1119"/>
            <ac:picMk id="14" creationId="{F9499584-0976-A5EB-E344-844755C57E71}"/>
          </ac:picMkLst>
        </pc:picChg>
        <pc:picChg chg="del">
          <ac:chgData name="Laise Eduarda Paixão de Moraes" userId="ed9e5288-1c22-4d51-b69f-ec30695ef7d2" providerId="ADAL" clId="{5657B1A7-FCAE-4EDA-82B4-CF5B4424DA97}" dt="2025-04-07T20:47:44.064" v="1339" actId="478"/>
          <ac:picMkLst>
            <pc:docMk/>
            <pc:sldMk cId="300371722" sldId="1119"/>
            <ac:picMk id="15" creationId="{4A546A99-143C-B58F-ED6E-A91C7A474CB7}"/>
          </ac:picMkLst>
        </pc:picChg>
        <pc:picChg chg="del">
          <ac:chgData name="Laise Eduarda Paixão de Moraes" userId="ed9e5288-1c22-4d51-b69f-ec30695ef7d2" providerId="ADAL" clId="{5657B1A7-FCAE-4EDA-82B4-CF5B4424DA97}" dt="2025-04-07T20:47:44.064" v="1339" actId="478"/>
          <ac:picMkLst>
            <pc:docMk/>
            <pc:sldMk cId="300371722" sldId="1119"/>
            <ac:picMk id="17" creationId="{A4798E53-4D55-F60F-550A-2CB833D79B3A}"/>
          </ac:picMkLst>
        </pc:picChg>
        <pc:picChg chg="add del mod">
          <ac:chgData name="Laise Eduarda Paixão de Moraes" userId="ed9e5288-1c22-4d51-b69f-ec30695ef7d2" providerId="ADAL" clId="{5657B1A7-FCAE-4EDA-82B4-CF5B4424DA97}" dt="2025-04-07T21:01:01.836" v="1583" actId="478"/>
          <ac:picMkLst>
            <pc:docMk/>
            <pc:sldMk cId="300371722" sldId="1119"/>
            <ac:picMk id="22" creationId="{59351BE3-2309-3B57-CA0A-0017A5058BC0}"/>
          </ac:picMkLst>
        </pc:picChg>
        <pc:picChg chg="add del mod">
          <ac:chgData name="Laise Eduarda Paixão de Moraes" userId="ed9e5288-1c22-4d51-b69f-ec30695ef7d2" providerId="ADAL" clId="{5657B1A7-FCAE-4EDA-82B4-CF5B4424DA97}" dt="2025-04-07T21:02:01.092" v="1599" actId="21"/>
          <ac:picMkLst>
            <pc:docMk/>
            <pc:sldMk cId="300371722" sldId="1119"/>
            <ac:picMk id="24" creationId="{B1FCAB71-C3E3-2477-CA8C-D4286FBB3907}"/>
          </ac:picMkLst>
        </pc:picChg>
        <pc:picChg chg="del">
          <ac:chgData name="Laise Eduarda Paixão de Moraes" userId="ed9e5288-1c22-4d51-b69f-ec30695ef7d2" providerId="ADAL" clId="{5657B1A7-FCAE-4EDA-82B4-CF5B4424DA97}" dt="2025-04-07T20:47:44.064" v="1339" actId="478"/>
          <ac:picMkLst>
            <pc:docMk/>
            <pc:sldMk cId="300371722" sldId="1119"/>
            <ac:picMk id="25" creationId="{EC1BE4D5-3E94-374C-7A36-2E68BE94AC50}"/>
          </ac:picMkLst>
        </pc:picChg>
        <pc:picChg chg="add mod">
          <ac:chgData name="Laise Eduarda Paixão de Moraes" userId="ed9e5288-1c22-4d51-b69f-ec30695ef7d2" providerId="ADAL" clId="{5657B1A7-FCAE-4EDA-82B4-CF5B4424DA97}" dt="2025-04-07T21:02:26.394" v="1610" actId="164"/>
          <ac:picMkLst>
            <pc:docMk/>
            <pc:sldMk cId="300371722" sldId="1119"/>
            <ac:picMk id="27" creationId="{F58C91F8-672A-0CF6-D3BE-92D23DC33D1E}"/>
          </ac:picMkLst>
        </pc:picChg>
        <pc:picChg chg="add del mod">
          <ac:chgData name="Laise Eduarda Paixão de Moraes" userId="ed9e5288-1c22-4d51-b69f-ec30695ef7d2" providerId="ADAL" clId="{5657B1A7-FCAE-4EDA-82B4-CF5B4424DA97}" dt="2025-04-07T21:01:59.369" v="1598" actId="478"/>
          <ac:picMkLst>
            <pc:docMk/>
            <pc:sldMk cId="300371722" sldId="1119"/>
            <ac:picMk id="29" creationId="{1E656FE6-6505-80D6-F8FF-AC3EDCA9D825}"/>
          </ac:picMkLst>
        </pc:picChg>
        <pc:picChg chg="add mod ord">
          <ac:chgData name="Laise Eduarda Paixão de Moraes" userId="ed9e5288-1c22-4d51-b69f-ec30695ef7d2" providerId="ADAL" clId="{5657B1A7-FCAE-4EDA-82B4-CF5B4424DA97}" dt="2025-04-07T21:02:26.394" v="1610" actId="164"/>
          <ac:picMkLst>
            <pc:docMk/>
            <pc:sldMk cId="300371722" sldId="1119"/>
            <ac:picMk id="31" creationId="{B1FCAB71-C3E3-2477-CA8C-D4286FBB3907}"/>
          </ac:picMkLst>
        </pc:picChg>
        <pc:picChg chg="mod topLvl">
          <ac:chgData name="Laise Eduarda Paixão de Moraes" userId="ed9e5288-1c22-4d51-b69f-ec30695ef7d2" providerId="ADAL" clId="{5657B1A7-FCAE-4EDA-82B4-CF5B4424DA97}" dt="2025-04-07T21:03:06.101" v="1634" actId="1036"/>
          <ac:picMkLst>
            <pc:docMk/>
            <pc:sldMk cId="300371722" sldId="1119"/>
            <ac:picMk id="6146" creationId="{CB613160-B860-1726-496C-223B7B22DF80}"/>
          </ac:picMkLst>
        </pc:picChg>
      </pc:sldChg>
      <pc:sldChg chg="delSp del mod">
        <pc:chgData name="Laise Eduarda Paixão de Moraes" userId="ed9e5288-1c22-4d51-b69f-ec30695ef7d2" providerId="ADAL" clId="{5657B1A7-FCAE-4EDA-82B4-CF5B4424DA97}" dt="2025-04-07T20:58:01.350" v="1577" actId="47"/>
        <pc:sldMkLst>
          <pc:docMk/>
          <pc:sldMk cId="2722701736" sldId="1120"/>
        </pc:sldMkLst>
        <pc:picChg chg="del">
          <ac:chgData name="Laise Eduarda Paixão de Moraes" userId="ed9e5288-1c22-4d51-b69f-ec30695ef7d2" providerId="ADAL" clId="{5657B1A7-FCAE-4EDA-82B4-CF5B4424DA97}" dt="2025-04-07T20:57:55.844" v="1574" actId="21"/>
          <ac:picMkLst>
            <pc:docMk/>
            <pc:sldMk cId="2722701736" sldId="1120"/>
            <ac:picMk id="8" creationId="{F9499584-0976-A5EB-E344-844755C57E71}"/>
          </ac:picMkLst>
        </pc:picChg>
      </pc:sldChg>
      <pc:sldChg chg="modSp mod modShow">
        <pc:chgData name="Laise Eduarda Paixão de Moraes" userId="ed9e5288-1c22-4d51-b69f-ec30695ef7d2" providerId="ADAL" clId="{5657B1A7-FCAE-4EDA-82B4-CF5B4424DA97}" dt="2025-04-07T20:55:04.481" v="1552" actId="729"/>
        <pc:sldMkLst>
          <pc:docMk/>
          <pc:sldMk cId="3767091953" sldId="1121"/>
        </pc:sldMkLst>
        <pc:spChg chg="mod">
          <ac:chgData name="Laise Eduarda Paixão de Moraes" userId="ed9e5288-1c22-4d51-b69f-ec30695ef7d2" providerId="ADAL" clId="{5657B1A7-FCAE-4EDA-82B4-CF5B4424DA97}" dt="2025-04-07T20:54:55.384" v="1550" actId="20577"/>
          <ac:spMkLst>
            <pc:docMk/>
            <pc:sldMk cId="3767091953" sldId="1121"/>
            <ac:spMk id="25" creationId="{344E3E33-4CF9-3ED5-F59D-1FC0F6B72610}"/>
          </ac:spMkLst>
        </pc:spChg>
      </pc:sldChg>
      <pc:sldChg chg="modSp mod modShow">
        <pc:chgData name="Laise Eduarda Paixão de Moraes" userId="ed9e5288-1c22-4d51-b69f-ec30695ef7d2" providerId="ADAL" clId="{5657B1A7-FCAE-4EDA-82B4-CF5B4424DA97}" dt="2025-04-07T20:55:06.221" v="1553" actId="729"/>
        <pc:sldMkLst>
          <pc:docMk/>
          <pc:sldMk cId="1121389740" sldId="1122"/>
        </pc:sldMkLst>
        <pc:spChg chg="mod">
          <ac:chgData name="Laise Eduarda Paixão de Moraes" userId="ed9e5288-1c22-4d51-b69f-ec30695ef7d2" providerId="ADAL" clId="{5657B1A7-FCAE-4EDA-82B4-CF5B4424DA97}" dt="2025-04-07T20:55:01.003" v="1551"/>
          <ac:spMkLst>
            <pc:docMk/>
            <pc:sldMk cId="1121389740" sldId="1122"/>
            <ac:spMk id="16" creationId="{FC2A4CB2-0B06-37F4-704A-3F403FBDB15E}"/>
          </ac:spMkLst>
        </pc:spChg>
      </pc:sldChg>
      <pc:sldChg chg="addSp delSp modSp add mod">
        <pc:chgData name="Laise Eduarda Paixão de Moraes" userId="ed9e5288-1c22-4d51-b69f-ec30695ef7d2" providerId="ADAL" clId="{5657B1A7-FCAE-4EDA-82B4-CF5B4424DA97}" dt="2025-04-07T19:26:40.816" v="776" actId="20577"/>
        <pc:sldMkLst>
          <pc:docMk/>
          <pc:sldMk cId="2805279064" sldId="1123"/>
        </pc:sldMkLst>
        <pc:spChg chg="mod">
          <ac:chgData name="Laise Eduarda Paixão de Moraes" userId="ed9e5288-1c22-4d51-b69f-ec30695ef7d2" providerId="ADAL" clId="{5657B1A7-FCAE-4EDA-82B4-CF5B4424DA97}" dt="2025-04-07T19:26:40.816" v="776" actId="20577"/>
          <ac:spMkLst>
            <pc:docMk/>
            <pc:sldMk cId="2805279064" sldId="1123"/>
            <ac:spMk id="3" creationId="{8A0C8966-207A-D0F6-983B-A1DE96D0E849}"/>
          </ac:spMkLst>
        </pc:spChg>
        <pc:spChg chg="del">
          <ac:chgData name="Laise Eduarda Paixão de Moraes" userId="ed9e5288-1c22-4d51-b69f-ec30695ef7d2" providerId="ADAL" clId="{5657B1A7-FCAE-4EDA-82B4-CF5B4424DA97}" dt="2025-04-07T19:23:15.737" v="697" actId="478"/>
          <ac:spMkLst>
            <pc:docMk/>
            <pc:sldMk cId="2805279064" sldId="1123"/>
            <ac:spMk id="4" creationId="{F744B48D-FA8A-C967-3265-FF2DDBF53D33}"/>
          </ac:spMkLst>
        </pc:spChg>
        <pc:spChg chg="del">
          <ac:chgData name="Laise Eduarda Paixão de Moraes" userId="ed9e5288-1c22-4d51-b69f-ec30695ef7d2" providerId="ADAL" clId="{5657B1A7-FCAE-4EDA-82B4-CF5B4424DA97}" dt="2025-04-07T19:23:15.737" v="697" actId="478"/>
          <ac:spMkLst>
            <pc:docMk/>
            <pc:sldMk cId="2805279064" sldId="1123"/>
            <ac:spMk id="5" creationId="{952A97BF-0D1C-47FA-0C00-860FBDB6CF0A}"/>
          </ac:spMkLst>
        </pc:spChg>
        <pc:picChg chg="add mod">
          <ac:chgData name="Laise Eduarda Paixão de Moraes" userId="ed9e5288-1c22-4d51-b69f-ec30695ef7d2" providerId="ADAL" clId="{5657B1A7-FCAE-4EDA-82B4-CF5B4424DA97}" dt="2025-04-07T19:25:28.201" v="716" actId="1076"/>
          <ac:picMkLst>
            <pc:docMk/>
            <pc:sldMk cId="2805279064" sldId="1123"/>
            <ac:picMk id="7" creationId="{410F205F-C2B2-51FE-D0C8-EC3FDF990667}"/>
          </ac:picMkLst>
        </pc:picChg>
        <pc:picChg chg="add mod modCrop">
          <ac:chgData name="Laise Eduarda Paixão de Moraes" userId="ed9e5288-1c22-4d51-b69f-ec30695ef7d2" providerId="ADAL" clId="{5657B1A7-FCAE-4EDA-82B4-CF5B4424DA97}" dt="2025-04-07T19:23:37.925" v="706" actId="1076"/>
          <ac:picMkLst>
            <pc:docMk/>
            <pc:sldMk cId="2805279064" sldId="1123"/>
            <ac:picMk id="9" creationId="{C9635566-9E37-E697-23D2-0CAAEAADDC48}"/>
          </ac:picMkLst>
        </pc:picChg>
        <pc:picChg chg="add mod">
          <ac:chgData name="Laise Eduarda Paixão de Moraes" userId="ed9e5288-1c22-4d51-b69f-ec30695ef7d2" providerId="ADAL" clId="{5657B1A7-FCAE-4EDA-82B4-CF5B4424DA97}" dt="2025-04-07T19:25:33.218" v="719" actId="1076"/>
          <ac:picMkLst>
            <pc:docMk/>
            <pc:sldMk cId="2805279064" sldId="1123"/>
            <ac:picMk id="12" creationId="{E2364433-B79A-0AB4-90B5-B3F82F66AD1A}"/>
          </ac:picMkLst>
        </pc:picChg>
        <pc:picChg chg="del">
          <ac:chgData name="Laise Eduarda Paixão de Moraes" userId="ed9e5288-1c22-4d51-b69f-ec30695ef7d2" providerId="ADAL" clId="{5657B1A7-FCAE-4EDA-82B4-CF5B4424DA97}" dt="2025-04-07T19:19:35.165" v="691" actId="478"/>
          <ac:picMkLst>
            <pc:docMk/>
            <pc:sldMk cId="2805279064" sldId="1123"/>
            <ac:picMk id="50178" creationId="{6E460589-3F1E-D4DD-6F0E-7D1E44AAD9EC}"/>
          </ac:picMkLst>
        </pc:picChg>
      </pc:sldChg>
      <pc:sldChg chg="delSp modSp add del mod">
        <pc:chgData name="Laise Eduarda Paixão de Moraes" userId="ed9e5288-1c22-4d51-b69f-ec30695ef7d2" providerId="ADAL" clId="{5657B1A7-FCAE-4EDA-82B4-CF5B4424DA97}" dt="2025-04-07T20:57:11.817" v="1573" actId="47"/>
        <pc:sldMkLst>
          <pc:docMk/>
          <pc:sldMk cId="1134920553" sldId="1124"/>
        </pc:sldMkLst>
        <pc:spChg chg="mod">
          <ac:chgData name="Laise Eduarda Paixão de Moraes" userId="ed9e5288-1c22-4d51-b69f-ec30695ef7d2" providerId="ADAL" clId="{5657B1A7-FCAE-4EDA-82B4-CF5B4424DA97}" dt="2025-04-07T20:56:19.622" v="1567" actId="21"/>
          <ac:spMkLst>
            <pc:docMk/>
            <pc:sldMk cId="1134920553" sldId="1124"/>
            <ac:spMk id="44" creationId="{BB5DEA0F-3FF9-D1B9-0D3E-84EACEFF45A6}"/>
          </ac:spMkLst>
        </pc:spChg>
        <pc:picChg chg="del">
          <ac:chgData name="Laise Eduarda Paixão de Moraes" userId="ed9e5288-1c22-4d51-b69f-ec30695ef7d2" providerId="ADAL" clId="{5657B1A7-FCAE-4EDA-82B4-CF5B4424DA97}" dt="2025-04-07T20:55:53.329" v="1556" actId="21"/>
          <ac:picMkLst>
            <pc:docMk/>
            <pc:sldMk cId="1134920553" sldId="1124"/>
            <ac:picMk id="38" creationId="{7026A42A-B826-8766-5115-CBF86610A336}"/>
          </ac:picMkLst>
        </pc:picChg>
      </pc:sldChg>
      <pc:sldChg chg="addSp delSp modSp add del mod">
        <pc:chgData name="Laise Eduarda Paixão de Moraes" userId="ed9e5288-1c22-4d51-b69f-ec30695ef7d2" providerId="ADAL" clId="{5657B1A7-FCAE-4EDA-82B4-CF5B4424DA97}" dt="2025-04-07T20:43:24.598" v="1221" actId="47"/>
        <pc:sldMkLst>
          <pc:docMk/>
          <pc:sldMk cId="2073954090" sldId="1124"/>
        </pc:sldMkLst>
        <pc:spChg chg="add mod">
          <ac:chgData name="Laise Eduarda Paixão de Moraes" userId="ed9e5288-1c22-4d51-b69f-ec30695ef7d2" providerId="ADAL" clId="{5657B1A7-FCAE-4EDA-82B4-CF5B4424DA97}" dt="2025-04-07T20:40:40.551" v="1190" actId="1036"/>
          <ac:spMkLst>
            <pc:docMk/>
            <pc:sldMk cId="2073954090" sldId="1124"/>
            <ac:spMk id="6" creationId="{181BBBC3-F1F2-2DB9-01B3-2B8AB05AFDAB}"/>
          </ac:spMkLst>
        </pc:spChg>
        <pc:spChg chg="add mod">
          <ac:chgData name="Laise Eduarda Paixão de Moraes" userId="ed9e5288-1c22-4d51-b69f-ec30695ef7d2" providerId="ADAL" clId="{5657B1A7-FCAE-4EDA-82B4-CF5B4424DA97}" dt="2025-04-07T20:40:32.273" v="1181" actId="1038"/>
          <ac:spMkLst>
            <pc:docMk/>
            <pc:sldMk cId="2073954090" sldId="1124"/>
            <ac:spMk id="7" creationId="{42C23620-6329-3F2F-3D24-77DE263DF73E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9" creationId="{DF151D36-8DD5-916E-07B7-DEAD6592FB51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31" creationId="{83C9BAB1-45DB-5D2C-66CD-1F3FBF18C45A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32" creationId="{36A2BCEA-1534-7BE5-FDAE-F2F78AEC5C81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33" creationId="{B0ABDE0B-054D-CA58-8679-0E415E81DB82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34" creationId="{41039F8E-0BC6-6E1A-C1D9-FE25E8F25240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35" creationId="{BE123CAE-9DAC-21FC-B9D0-25083C33734A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36" creationId="{5197FFC0-3681-9AC8-C715-EAFFB3CD6E0C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37" creationId="{42FC8155-B7DE-E367-E7C7-335DE9DE1992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38" creationId="{0904EB9C-CBBD-D7D2-D3CB-D67B01C4AD64}"/>
          </ac:spMkLst>
        </pc:spChg>
        <pc:spChg chg="del">
          <ac:chgData name="Laise Eduarda Paixão de Moraes" userId="ed9e5288-1c22-4d51-b69f-ec30695ef7d2" providerId="ADAL" clId="{5657B1A7-FCAE-4EDA-82B4-CF5B4424DA97}" dt="2025-04-07T20:39:26.639" v="1098" actId="478"/>
          <ac:spMkLst>
            <pc:docMk/>
            <pc:sldMk cId="2073954090" sldId="1124"/>
            <ac:spMk id="39" creationId="{BC089BC4-3CE1-AC7F-55BD-8530C65A1CF4}"/>
          </ac:spMkLst>
        </pc:spChg>
        <pc:picChg chg="add mod ord">
          <ac:chgData name="Laise Eduarda Paixão de Moraes" userId="ed9e5288-1c22-4d51-b69f-ec30695ef7d2" providerId="ADAL" clId="{5657B1A7-FCAE-4EDA-82B4-CF5B4424DA97}" dt="2025-04-07T20:39:51.006" v="1122" actId="1035"/>
          <ac:picMkLst>
            <pc:docMk/>
            <pc:sldMk cId="2073954090" sldId="1124"/>
            <ac:picMk id="4" creationId="{77F10550-667A-1CE8-BA36-C182BED94579}"/>
          </ac:picMkLst>
        </pc:picChg>
        <pc:picChg chg="del">
          <ac:chgData name="Laise Eduarda Paixão de Moraes" userId="ed9e5288-1c22-4d51-b69f-ec30695ef7d2" providerId="ADAL" clId="{5657B1A7-FCAE-4EDA-82B4-CF5B4424DA97}" dt="2025-04-07T20:39:16.431" v="1096" actId="21"/>
          <ac:picMkLst>
            <pc:docMk/>
            <pc:sldMk cId="2073954090" sldId="1124"/>
            <ac:picMk id="5" creationId="{77F10550-667A-1CE8-BA36-C182BED94579}"/>
          </ac:picMkLst>
        </pc:picChg>
        <pc:picChg chg="add del mod">
          <ac:chgData name="Laise Eduarda Paixão de Moraes" userId="ed9e5288-1c22-4d51-b69f-ec30695ef7d2" providerId="ADAL" clId="{5657B1A7-FCAE-4EDA-82B4-CF5B4424DA97}" dt="2025-04-07T20:41:59.939" v="1195" actId="21"/>
          <ac:picMkLst>
            <pc:docMk/>
            <pc:sldMk cId="2073954090" sldId="1124"/>
            <ac:picMk id="12" creationId="{9483E766-3213-AEE7-63A3-AA065C135363}"/>
          </ac:picMkLst>
        </pc:picChg>
        <pc:picChg chg="del">
          <ac:chgData name="Laise Eduarda Paixão de Moraes" userId="ed9e5288-1c22-4d51-b69f-ec30695ef7d2" providerId="ADAL" clId="{5657B1A7-FCAE-4EDA-82B4-CF5B4424DA97}" dt="2025-04-07T20:39:18.249" v="1097" actId="478"/>
          <ac:picMkLst>
            <pc:docMk/>
            <pc:sldMk cId="2073954090" sldId="1124"/>
            <ac:picMk id="30" creationId="{6BF14417-40DE-6BFA-2434-DBEA344F60CA}"/>
          </ac:picMkLst>
        </pc:picChg>
      </pc:sldChg>
      <pc:sldChg chg="addSp delSp modSp add del mod">
        <pc:chgData name="Laise Eduarda Paixão de Moraes" userId="ed9e5288-1c22-4d51-b69f-ec30695ef7d2" providerId="ADAL" clId="{5657B1A7-FCAE-4EDA-82B4-CF5B4424DA97}" dt="2025-04-07T20:46:36.236" v="1307" actId="47"/>
        <pc:sldMkLst>
          <pc:docMk/>
          <pc:sldMk cId="4043227235" sldId="1124"/>
        </pc:sldMkLst>
        <pc:spChg chg="add del">
          <ac:chgData name="Laise Eduarda Paixão de Moraes" userId="ed9e5288-1c22-4d51-b69f-ec30695ef7d2" providerId="ADAL" clId="{5657B1A7-FCAE-4EDA-82B4-CF5B4424DA97}" dt="2025-04-07T20:46:35.016" v="1306" actId="478"/>
          <ac:spMkLst>
            <pc:docMk/>
            <pc:sldMk cId="4043227235" sldId="1124"/>
            <ac:spMk id="3" creationId="{1375FF7C-942D-D4D8-1362-50FE3A07E280}"/>
          </ac:spMkLst>
        </pc:spChg>
        <pc:spChg chg="del mod">
          <ac:chgData name="Laise Eduarda Paixão de Moraes" userId="ed9e5288-1c22-4d51-b69f-ec30695ef7d2" providerId="ADAL" clId="{5657B1A7-FCAE-4EDA-82B4-CF5B4424DA97}" dt="2025-04-07T20:46:31.425" v="1303" actId="21"/>
          <ac:spMkLst>
            <pc:docMk/>
            <pc:sldMk cId="4043227235" sldId="1124"/>
            <ac:spMk id="4" creationId="{063464D1-6C5C-2A6A-6774-9BBBE031F525}"/>
          </ac:spMkLst>
        </pc:spChg>
        <pc:spChg chg="add del">
          <ac:chgData name="Laise Eduarda Paixão de Moraes" userId="ed9e5288-1c22-4d51-b69f-ec30695ef7d2" providerId="ADAL" clId="{5657B1A7-FCAE-4EDA-82B4-CF5B4424DA97}" dt="2025-04-07T20:46:35.016" v="1306" actId="478"/>
          <ac:spMkLst>
            <pc:docMk/>
            <pc:sldMk cId="4043227235" sldId="1124"/>
            <ac:spMk id="5" creationId="{CA5BB0CE-7449-E217-BD9E-962297D1FAB6}"/>
          </ac:spMkLst>
        </pc:spChg>
      </pc:sldChg>
      <pc:sldChg chg="add del">
        <pc:chgData name="Laise Eduarda Paixão de Moraes" userId="ed9e5288-1c22-4d51-b69f-ec30695ef7d2" providerId="ADAL" clId="{5657B1A7-FCAE-4EDA-82B4-CF5B4424DA97}" dt="2025-04-07T20:56:14.294" v="1566" actId="47"/>
        <pc:sldMkLst>
          <pc:docMk/>
          <pc:sldMk cId="1280236651" sldId="1125"/>
        </pc:sldMkLst>
      </pc:sldChg>
    </pc:docChg>
  </pc:docChgLst>
  <pc:docChgLst>
    <pc:chgData name="Laise Eduarda Paixão de Moraes" userId="ed9e5288-1c22-4d51-b69f-ec30695ef7d2" providerId="ADAL" clId="{121E0C3F-27A0-43CF-81A6-B1BCE706AA80}"/>
    <pc:docChg chg="undo redo custSel addSld delSld modSld sldOrd">
      <pc:chgData name="Laise Eduarda Paixão de Moraes" userId="ed9e5288-1c22-4d51-b69f-ec30695ef7d2" providerId="ADAL" clId="{121E0C3F-27A0-43CF-81A6-B1BCE706AA80}" dt="2023-09-10T16:10:47.657" v="22006" actId="47"/>
      <pc:docMkLst>
        <pc:docMk/>
      </pc:docMkLst>
      <pc:sldChg chg="addSp delSp modSp mod setBg modShow">
        <pc:chgData name="Laise Eduarda Paixão de Moraes" userId="ed9e5288-1c22-4d51-b69f-ec30695ef7d2" providerId="ADAL" clId="{121E0C3F-27A0-43CF-81A6-B1BCE706AA80}" dt="2023-09-10T15:01:15.650" v="20088" actId="6549"/>
        <pc:sldMkLst>
          <pc:docMk/>
          <pc:sldMk cId="997942443" sldId="256"/>
        </pc:sldMkLst>
      </pc:sldChg>
      <pc:sldChg chg="addSp delSp modSp mod">
        <pc:chgData name="Laise Eduarda Paixão de Moraes" userId="ed9e5288-1c22-4d51-b69f-ec30695ef7d2" providerId="ADAL" clId="{121E0C3F-27A0-43CF-81A6-B1BCE706AA80}" dt="2023-09-09T17:30:33.705" v="3149" actId="1035"/>
        <pc:sldMkLst>
          <pc:docMk/>
          <pc:sldMk cId="1419402258" sldId="257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3733375989" sldId="258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604005675" sldId="259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040602341" sldId="260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84177254" sldId="261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2305885899" sldId="262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9:11:13.052" v="5752" actId="478"/>
        <pc:sldMkLst>
          <pc:docMk/>
          <pc:sldMk cId="222495671" sldId="263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18:12:01.422" v="4075" actId="47"/>
        <pc:sldMkLst>
          <pc:docMk/>
          <pc:sldMk cId="4106444719" sldId="264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18:11:04.187" v="4048" actId="47"/>
        <pc:sldMkLst>
          <pc:docMk/>
          <pc:sldMk cId="2005525254" sldId="26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4:53:06.758" v="19883"/>
        <pc:sldMkLst>
          <pc:docMk/>
          <pc:sldMk cId="90356384" sldId="266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09T02:31:07.847" v="1419"/>
        <pc:sldMkLst>
          <pc:docMk/>
          <pc:sldMk cId="609189846" sldId="267"/>
        </pc:sldMkLst>
      </pc:sldChg>
      <pc:sldChg chg="add">
        <pc:chgData name="Laise Eduarda Paixão de Moraes" userId="ed9e5288-1c22-4d51-b69f-ec30695ef7d2" providerId="ADAL" clId="{121E0C3F-27A0-43CF-81A6-B1BCE706AA80}" dt="2023-09-10T00:58:10.764" v="14772"/>
        <pc:sldMkLst>
          <pc:docMk/>
          <pc:sldMk cId="888899452" sldId="26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1373431741" sldId="26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4101099311" sldId="26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09T19:01:55.760" v="5645"/>
        <pc:sldMkLst>
          <pc:docMk/>
          <pc:sldMk cId="108930148" sldId="269"/>
        </pc:sldMkLst>
      </pc:sldChg>
      <pc:sldChg chg="modSp add del mod">
        <pc:chgData name="Laise Eduarda Paixão de Moraes" userId="ed9e5288-1c22-4d51-b69f-ec30695ef7d2" providerId="ADAL" clId="{121E0C3F-27A0-43CF-81A6-B1BCE706AA80}" dt="2023-09-08T23:46:25.131" v="49" actId="47"/>
        <pc:sldMkLst>
          <pc:docMk/>
          <pc:sldMk cId="2589014539" sldId="269"/>
        </pc:sldMkLst>
      </pc:sldChg>
      <pc:sldChg chg="add del">
        <pc:chgData name="Laise Eduarda Paixão de Moraes" userId="ed9e5288-1c22-4d51-b69f-ec30695ef7d2" providerId="ADAL" clId="{121E0C3F-27A0-43CF-81A6-B1BCE706AA80}" dt="2023-09-08T23:46:26.619" v="50" actId="47"/>
        <pc:sldMkLst>
          <pc:docMk/>
          <pc:sldMk cId="843291134" sldId="27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3:04.027" v="4593" actId="47"/>
        <pc:sldMkLst>
          <pc:docMk/>
          <pc:sldMk cId="3895135066" sldId="270"/>
        </pc:sldMkLst>
      </pc:sldChg>
      <pc:sldChg chg="modSp add del mod">
        <pc:chgData name="Laise Eduarda Paixão de Moraes" userId="ed9e5288-1c22-4d51-b69f-ec30695ef7d2" providerId="ADAL" clId="{121E0C3F-27A0-43CF-81A6-B1BCE706AA80}" dt="2023-09-08T23:49:58.471" v="116" actId="47"/>
        <pc:sldMkLst>
          <pc:docMk/>
          <pc:sldMk cId="3158010746" sldId="271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9:00:05.812" v="5637" actId="47"/>
        <pc:sldMkLst>
          <pc:docMk/>
          <pc:sldMk cId="3069284729" sldId="272"/>
        </pc:sldMkLst>
      </pc:sldChg>
      <pc:sldChg chg="add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1984980149" sldId="273"/>
        </pc:sldMkLst>
      </pc:sldChg>
      <pc:sldChg chg="addSp modSp add mod">
        <pc:chgData name="Laise Eduarda Paixão de Moraes" userId="ed9e5288-1c22-4d51-b69f-ec30695ef7d2" providerId="ADAL" clId="{121E0C3F-27A0-43CF-81A6-B1BCE706AA80}" dt="2023-09-10T01:00:40.628" v="14821" actId="20577"/>
        <pc:sldMkLst>
          <pc:docMk/>
          <pc:sldMk cId="2572341331" sldId="273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3749349713" sldId="273"/>
        </pc:sldMkLst>
      </pc:sldChg>
      <pc:sldChg chg="add del">
        <pc:chgData name="Laise Eduarda Paixão de Moraes" userId="ed9e5288-1c22-4d51-b69f-ec30695ef7d2" providerId="ADAL" clId="{121E0C3F-27A0-43CF-81A6-B1BCE706AA80}" dt="2023-09-08T23:48:11.157" v="83" actId="47"/>
        <pc:sldMkLst>
          <pc:docMk/>
          <pc:sldMk cId="73160931" sldId="274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21:12:26.089" v="8579" actId="47"/>
        <pc:sldMkLst>
          <pc:docMk/>
          <pc:sldMk cId="2090364633" sldId="274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1583560849" sldId="275"/>
        </pc:sldMkLst>
      </pc:sldChg>
      <pc:sldChg chg="add del">
        <pc:chgData name="Laise Eduarda Paixão de Moraes" userId="ed9e5288-1c22-4d51-b69f-ec30695ef7d2" providerId="ADAL" clId="{121E0C3F-27A0-43CF-81A6-B1BCE706AA80}" dt="2023-09-08T23:48:12.381" v="84" actId="47"/>
        <pc:sldMkLst>
          <pc:docMk/>
          <pc:sldMk cId="3625859803" sldId="275"/>
        </pc:sldMkLst>
      </pc:sldChg>
      <pc:sldChg chg="add del">
        <pc:chgData name="Laise Eduarda Paixão de Moraes" userId="ed9e5288-1c22-4d51-b69f-ec30695ef7d2" providerId="ADAL" clId="{121E0C3F-27A0-43CF-81A6-B1BCE706AA80}" dt="2023-09-08T23:48:13.241" v="85" actId="47"/>
        <pc:sldMkLst>
          <pc:docMk/>
          <pc:sldMk cId="2344390516" sldId="276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0:51:44.003" v="7355" actId="47"/>
        <pc:sldMkLst>
          <pc:docMk/>
          <pc:sldMk cId="2795910378" sldId="276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438597665" sldId="277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059593977" sldId="277"/>
        </pc:sldMkLst>
      </pc:sldChg>
      <pc:sldChg chg="modSp add mod">
        <pc:chgData name="Laise Eduarda Paixão de Moraes" userId="ed9e5288-1c22-4d51-b69f-ec30695ef7d2" providerId="ADAL" clId="{121E0C3F-27A0-43CF-81A6-B1BCE706AA80}" dt="2023-09-10T12:56:34.616" v="17695" actId="6549"/>
        <pc:sldMkLst>
          <pc:docMk/>
          <pc:sldMk cId="1426724804" sldId="277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2:40:31.528" v="11250" actId="47"/>
        <pc:sldMkLst>
          <pc:docMk/>
          <pc:sldMk cId="2573074884" sldId="280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2.924" v="11251" actId="47"/>
        <pc:sldMkLst>
          <pc:docMk/>
          <pc:sldMk cId="3562640135" sldId="284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4.204" v="11252" actId="47"/>
        <pc:sldMkLst>
          <pc:docMk/>
          <pc:sldMk cId="3766261861" sldId="288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5.079" v="11253" actId="47"/>
        <pc:sldMkLst>
          <pc:docMk/>
          <pc:sldMk cId="2904167514" sldId="292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22:56:50.884" v="11674" actId="47"/>
        <pc:sldMkLst>
          <pc:docMk/>
          <pc:sldMk cId="1706916078" sldId="296"/>
        </pc:sldMkLst>
      </pc:sldChg>
      <pc:sldChg chg="delSp add del mod">
        <pc:chgData name="Laise Eduarda Paixão de Moraes" userId="ed9e5288-1c22-4d51-b69f-ec30695ef7d2" providerId="ADAL" clId="{121E0C3F-27A0-43CF-81A6-B1BCE706AA80}" dt="2023-09-09T00:05:53.991" v="240" actId="47"/>
        <pc:sldMkLst>
          <pc:docMk/>
          <pc:sldMk cId="4088449690" sldId="304"/>
        </pc:sldMkLst>
      </pc:sldChg>
      <pc:sldChg chg="add del mod modShow">
        <pc:chgData name="Laise Eduarda Paixão de Moraes" userId="ed9e5288-1c22-4d51-b69f-ec30695ef7d2" providerId="ADAL" clId="{121E0C3F-27A0-43CF-81A6-B1BCE706AA80}" dt="2023-09-09T19:12:33.889" v="5771" actId="47"/>
        <pc:sldMkLst>
          <pc:docMk/>
          <pc:sldMk cId="4085365043" sldId="312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29202720" sldId="316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25:37.619" v="7144" actId="47"/>
        <pc:sldMkLst>
          <pc:docMk/>
          <pc:sldMk cId="4155049424" sldId="316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26.991" v="19163" actId="47"/>
        <pc:sldMkLst>
          <pc:docMk/>
          <pc:sldMk cId="897671683" sldId="319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18:55:09.974" v="5582" actId="47"/>
        <pc:sldMkLst>
          <pc:docMk/>
          <pc:sldMk cId="172770236" sldId="327"/>
        </pc:sldMkLst>
      </pc:sldChg>
      <pc:sldChg chg="add del mod modShow">
        <pc:chgData name="Laise Eduarda Paixão de Moraes" userId="ed9e5288-1c22-4d51-b69f-ec30695ef7d2" providerId="ADAL" clId="{121E0C3F-27A0-43CF-81A6-B1BCE706AA80}" dt="2023-09-09T19:12:26.252" v="5769" actId="47"/>
        <pc:sldMkLst>
          <pc:docMk/>
          <pc:sldMk cId="1485035377" sldId="33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3:30:23.188" v="18232" actId="47"/>
        <pc:sldMkLst>
          <pc:docMk/>
          <pc:sldMk cId="1606226457" sldId="335"/>
        </pc:sldMkLst>
      </pc:sldChg>
      <pc:sldChg chg="add del mod modShow">
        <pc:chgData name="Laise Eduarda Paixão de Moraes" userId="ed9e5288-1c22-4d51-b69f-ec30695ef7d2" providerId="ADAL" clId="{121E0C3F-27A0-43CF-81A6-B1BCE706AA80}" dt="2023-09-10T11:40:00.814" v="14986" actId="2696"/>
        <pc:sldMkLst>
          <pc:docMk/>
          <pc:sldMk cId="3307145564" sldId="335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55:19.344" v="5584" actId="47"/>
        <pc:sldMkLst>
          <pc:docMk/>
          <pc:sldMk cId="2636315350" sldId="337"/>
        </pc:sldMkLst>
      </pc:sldChg>
      <pc:sldChg chg="add del mod modShow">
        <pc:chgData name="Laise Eduarda Paixão de Moraes" userId="ed9e5288-1c22-4d51-b69f-ec30695ef7d2" providerId="ADAL" clId="{121E0C3F-27A0-43CF-81A6-B1BCE706AA80}" dt="2023-09-09T22:24:11.730" v="10552" actId="47"/>
        <pc:sldMkLst>
          <pc:docMk/>
          <pc:sldMk cId="4059804235" sldId="346"/>
        </pc:sldMkLst>
      </pc:sldChg>
      <pc:sldChg chg="delSp add del mod ord modShow">
        <pc:chgData name="Laise Eduarda Paixão de Moraes" userId="ed9e5288-1c22-4d51-b69f-ec30695ef7d2" providerId="ADAL" clId="{121E0C3F-27A0-43CF-81A6-B1BCE706AA80}" dt="2023-09-09T22:39:25.199" v="11243" actId="47"/>
        <pc:sldMkLst>
          <pc:docMk/>
          <pc:sldMk cId="2496042583" sldId="350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1317473402" sldId="355"/>
        </pc:sldMkLst>
      </pc:sldChg>
      <pc:sldChg chg="add del">
        <pc:chgData name="Laise Eduarda Paixão de Moraes" userId="ed9e5288-1c22-4d51-b69f-ec30695ef7d2" providerId="ADAL" clId="{121E0C3F-27A0-43CF-81A6-B1BCE706AA80}" dt="2023-09-09T22:56:52.522" v="11675" actId="47"/>
        <pc:sldMkLst>
          <pc:docMk/>
          <pc:sldMk cId="1417023729" sldId="355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2295576823" sldId="355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5:41.536" v="7145" actId="47"/>
        <pc:sldMkLst>
          <pc:docMk/>
          <pc:sldMk cId="1473025716" sldId="359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3470351189" sldId="359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42.995" v="19167" actId="47"/>
        <pc:sldMkLst>
          <pc:docMk/>
          <pc:sldMk cId="3678909360" sldId="360"/>
        </pc:sldMkLst>
      </pc:sldChg>
      <pc:sldChg chg="add del">
        <pc:chgData name="Laise Eduarda Paixão de Moraes" userId="ed9e5288-1c22-4d51-b69f-ec30695ef7d2" providerId="ADAL" clId="{121E0C3F-27A0-43CF-81A6-B1BCE706AA80}" dt="2023-09-09T22:56:53.383" v="11676" actId="47"/>
        <pc:sldMkLst>
          <pc:docMk/>
          <pc:sldMk cId="399191051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12770847" sldId="361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834737197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407443930" sldId="365"/>
        </pc:sldMkLst>
      </pc:sldChg>
      <pc:sldChg chg="add del">
        <pc:chgData name="Laise Eduarda Paixão de Moraes" userId="ed9e5288-1c22-4d51-b69f-ec30695ef7d2" providerId="ADAL" clId="{121E0C3F-27A0-43CF-81A6-B1BCE706AA80}" dt="2023-09-09T22:56:53.953" v="11677" actId="47"/>
        <pc:sldMkLst>
          <pc:docMk/>
          <pc:sldMk cId="1571084810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664862179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261819056" sldId="367"/>
        </pc:sldMkLst>
      </pc:sldChg>
      <pc:sldChg chg="add del">
        <pc:chgData name="Laise Eduarda Paixão de Moraes" userId="ed9e5288-1c22-4d51-b69f-ec30695ef7d2" providerId="ADAL" clId="{121E0C3F-27A0-43CF-81A6-B1BCE706AA80}" dt="2023-09-09T22:58:08.942" v="11702" actId="47"/>
        <pc:sldMkLst>
          <pc:docMk/>
          <pc:sldMk cId="3991495432" sldId="367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0.727" v="3900" actId="47"/>
        <pc:sldMkLst>
          <pc:docMk/>
          <pc:sldMk cId="1306233401" sldId="36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2:22:34.222" v="1404" actId="47"/>
        <pc:sldMkLst>
          <pc:docMk/>
          <pc:sldMk cId="2414700984" sldId="368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38.469" v="14982" actId="2696"/>
        <pc:sldMkLst>
          <pc:docMk/>
          <pc:sldMk cId="65483223" sldId="369"/>
        </pc:sldMkLst>
      </pc:sldChg>
      <pc:sldChg chg="add del">
        <pc:chgData name="Laise Eduarda Paixão de Moraes" userId="ed9e5288-1c22-4d51-b69f-ec30695ef7d2" providerId="ADAL" clId="{121E0C3F-27A0-43CF-81A6-B1BCE706AA80}" dt="2023-09-10T13:29:27.693" v="18219" actId="47"/>
        <pc:sldMkLst>
          <pc:docMk/>
          <pc:sldMk cId="2655146232" sldId="369"/>
        </pc:sldMkLst>
      </pc:sldChg>
      <pc:sldChg chg="add del ord">
        <pc:chgData name="Laise Eduarda Paixão de Moraes" userId="ed9e5288-1c22-4d51-b69f-ec30695ef7d2" providerId="ADAL" clId="{121E0C3F-27A0-43CF-81A6-B1BCE706AA80}" dt="2023-09-10T13:11:38.647" v="18100" actId="47"/>
        <pc:sldMkLst>
          <pc:docMk/>
          <pc:sldMk cId="428197606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10T11:40:09.673" v="14988" actId="2696"/>
        <pc:sldMkLst>
          <pc:docMk/>
          <pc:sldMk cId="3749649974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4.910" v="3901" actId="47"/>
        <pc:sldMkLst>
          <pc:docMk/>
          <pc:sldMk cId="2207125326" sldId="371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00:32:33.217" v="14276" actId="47"/>
        <pc:sldMkLst>
          <pc:docMk/>
          <pc:sldMk cId="3146415479" sldId="373"/>
        </pc:sldMkLst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4031800178" sldId="373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3:26:55.130" v="18167" actId="47"/>
        <pc:sldMkLst>
          <pc:docMk/>
          <pc:sldMk cId="2850262420" sldId="386"/>
        </pc:sldMkLst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3555364004" sldId="386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14:23:11.576" v="18982" actId="47"/>
        <pc:sldMkLst>
          <pc:docMk/>
          <pc:sldMk cId="2426115364" sldId="393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44.117" v="5603" actId="47"/>
        <pc:sldMkLst>
          <pc:docMk/>
          <pc:sldMk cId="112839116" sldId="413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0.104" v="5604" actId="47"/>
        <pc:sldMkLst>
          <pc:docMk/>
          <pc:sldMk cId="156614330" sldId="414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2.746" v="5605" actId="47"/>
        <pc:sldMkLst>
          <pc:docMk/>
          <pc:sldMk cId="609138321" sldId="415"/>
        </pc:sldMkLst>
      </pc:sldChg>
      <pc:sldChg chg="add del mod ord modShow">
        <pc:chgData name="Laise Eduarda Paixão de Moraes" userId="ed9e5288-1c22-4d51-b69f-ec30695ef7d2" providerId="ADAL" clId="{121E0C3F-27A0-43CF-81A6-B1BCE706AA80}" dt="2023-09-10T11:38:21.494" v="14966" actId="47"/>
        <pc:sldMkLst>
          <pc:docMk/>
          <pc:sldMk cId="0" sldId="416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3:38:21.786" v="12698" actId="47"/>
        <pc:sldMkLst>
          <pc:docMk/>
          <pc:sldMk cId="3473566570" sldId="417"/>
        </pc:sldMkLst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534298721" sldId="424"/>
        </pc:sldMkLst>
      </pc:sldChg>
      <pc:sldChg chg="add del">
        <pc:chgData name="Laise Eduarda Paixão de Moraes" userId="ed9e5288-1c22-4d51-b69f-ec30695ef7d2" providerId="ADAL" clId="{121E0C3F-27A0-43CF-81A6-B1BCE706AA80}" dt="2023-09-09T22:32:37.828" v="11030" actId="47"/>
        <pc:sldMkLst>
          <pc:docMk/>
          <pc:sldMk cId="3583711556" sldId="424"/>
        </pc:sldMkLst>
      </pc:sldChg>
      <pc:sldChg chg="add del">
        <pc:chgData name="Laise Eduarda Paixão de Moraes" userId="ed9e5288-1c22-4d51-b69f-ec30695ef7d2" providerId="ADAL" clId="{121E0C3F-27A0-43CF-81A6-B1BCE706AA80}" dt="2023-09-09T22:40:27.929" v="11249" actId="47"/>
        <pc:sldMkLst>
          <pc:docMk/>
          <pc:sldMk cId="189795415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254536060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19:12:29.953" v="5770" actId="47"/>
        <pc:sldMkLst>
          <pc:docMk/>
          <pc:sldMk cId="934082390" sldId="426"/>
        </pc:sldMkLst>
      </pc:sldChg>
      <pc:sldChg chg="add del mod modShow">
        <pc:chgData name="Laise Eduarda Paixão de Moraes" userId="ed9e5288-1c22-4d51-b69f-ec30695ef7d2" providerId="ADAL" clId="{121E0C3F-27A0-43CF-81A6-B1BCE706AA80}" dt="2023-09-10T14:16:39.340" v="18882" actId="47"/>
        <pc:sldMkLst>
          <pc:docMk/>
          <pc:sldMk cId="1712600656" sldId="427"/>
        </pc:sldMkLst>
      </pc:sldChg>
      <pc:sldChg chg="add del mod modShow">
        <pc:chgData name="Laise Eduarda Paixão de Moraes" userId="ed9e5288-1c22-4d51-b69f-ec30695ef7d2" providerId="ADAL" clId="{121E0C3F-27A0-43CF-81A6-B1BCE706AA80}" dt="2023-09-10T14:23:17.350" v="18983" actId="47"/>
        <pc:sldMkLst>
          <pc:docMk/>
          <pc:sldMk cId="1481869388" sldId="42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7:50:34.290" v="3791" actId="47"/>
        <pc:sldMkLst>
          <pc:docMk/>
          <pc:sldMk cId="1413837801" sldId="437"/>
        </pc:sldMkLst>
      </pc:sldChg>
      <pc:sldChg chg="add del mod modShow">
        <pc:chgData name="Laise Eduarda Paixão de Moraes" userId="ed9e5288-1c22-4d51-b69f-ec30695ef7d2" providerId="ADAL" clId="{121E0C3F-27A0-43CF-81A6-B1BCE706AA80}" dt="2023-09-09T19:13:57.172" v="5779" actId="47"/>
        <pc:sldMkLst>
          <pc:docMk/>
          <pc:sldMk cId="2357225282" sldId="438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3.103" v="12679" actId="47"/>
        <pc:sldMkLst>
          <pc:docMk/>
          <pc:sldMk cId="3031550190" sldId="462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19.959" v="12678" actId="47"/>
        <pc:sldMkLst>
          <pc:docMk/>
          <pc:sldMk cId="3298819382" sldId="507"/>
        </pc:sldMkLst>
      </pc:sldChg>
      <pc:sldChg chg="delSp add del">
        <pc:chgData name="Laise Eduarda Paixão de Moraes" userId="ed9e5288-1c22-4d51-b69f-ec30695ef7d2" providerId="ADAL" clId="{121E0C3F-27A0-43CF-81A6-B1BCE706AA80}" dt="2023-09-09T00:13:04.431" v="318" actId="47"/>
        <pc:sldMkLst>
          <pc:docMk/>
          <pc:sldMk cId="855317857" sldId="852"/>
        </pc:sldMkLst>
      </pc:sldChg>
      <pc:sldChg chg="delSp add del">
        <pc:chgData name="Laise Eduarda Paixão de Moraes" userId="ed9e5288-1c22-4d51-b69f-ec30695ef7d2" providerId="ADAL" clId="{121E0C3F-27A0-43CF-81A6-B1BCE706AA80}" dt="2023-09-09T00:13:17.282" v="321" actId="47"/>
        <pc:sldMkLst>
          <pc:docMk/>
          <pc:sldMk cId="2194908767" sldId="853"/>
        </pc:sldMkLst>
      </pc:sldChg>
      <pc:sldChg chg="modSp add del mod">
        <pc:chgData name="Laise Eduarda Paixão de Moraes" userId="ed9e5288-1c22-4d51-b69f-ec30695ef7d2" providerId="ADAL" clId="{121E0C3F-27A0-43CF-81A6-B1BCE706AA80}" dt="2023-09-09T00:27:22.802" v="536" actId="2696"/>
        <pc:sldMkLst>
          <pc:docMk/>
          <pc:sldMk cId="2266704443" sldId="893"/>
        </pc:sldMkLst>
      </pc:sldChg>
      <pc:sldChg chg="add del">
        <pc:chgData name="Laise Eduarda Paixão de Moraes" userId="ed9e5288-1c22-4d51-b69f-ec30695ef7d2" providerId="ADAL" clId="{121E0C3F-27A0-43CF-81A6-B1BCE706AA80}" dt="2023-09-09T17:21:16.597" v="3070" actId="47"/>
        <pc:sldMkLst>
          <pc:docMk/>
          <pc:sldMk cId="3085560623" sldId="893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01:06:42.428" v="14923" actId="47"/>
        <pc:sldMkLst>
          <pc:docMk/>
          <pc:sldMk cId="2331396335" sldId="895"/>
        </pc:sldMkLst>
      </pc:sldChg>
      <pc:sldChg chg="add del mod modShow">
        <pc:chgData name="Laise Eduarda Paixão de Moraes" userId="ed9e5288-1c22-4d51-b69f-ec30695ef7d2" providerId="ADAL" clId="{121E0C3F-27A0-43CF-81A6-B1BCE706AA80}" dt="2023-09-09T17:56:07.657" v="3832" actId="2696"/>
        <pc:sldMkLst>
          <pc:docMk/>
          <pc:sldMk cId="3955981103" sldId="895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6.595" v="5640" actId="47"/>
        <pc:sldMkLst>
          <pc:docMk/>
          <pc:sldMk cId="2460082294" sldId="896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9.288" v="5641" actId="47"/>
        <pc:sldMkLst>
          <pc:docMk/>
          <pc:sldMk cId="2477121060" sldId="897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9:12:08.093" v="5763" actId="47"/>
        <pc:sldMkLst>
          <pc:docMk/>
          <pc:sldMk cId="784672395" sldId="898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89420522" sldId="899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3:24.997" v="6899" actId="47"/>
        <pc:sldMkLst>
          <pc:docMk/>
          <pc:sldMk cId="4199885934" sldId="899"/>
        </pc:sldMkLst>
      </pc:sldChg>
      <pc:sldChg chg="add del mod modShow">
        <pc:chgData name="Laise Eduarda Paixão de Moraes" userId="ed9e5288-1c22-4d51-b69f-ec30695ef7d2" providerId="ADAL" clId="{121E0C3F-27A0-43CF-81A6-B1BCE706AA80}" dt="2023-09-09T19:12:17.917" v="5764" actId="47"/>
        <pc:sldMkLst>
          <pc:docMk/>
          <pc:sldMk cId="3911039014" sldId="900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19:12:23.708" v="5768" actId="47"/>
        <pc:sldMkLst>
          <pc:docMk/>
          <pc:sldMk cId="1286578678" sldId="901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19:12:56.066" v="5774" actId="47"/>
        <pc:sldMkLst>
          <pc:docMk/>
          <pc:sldMk cId="23103307" sldId="902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1:12:27.947" v="8580" actId="47"/>
        <pc:sldMkLst>
          <pc:docMk/>
          <pc:sldMk cId="348687595" sldId="903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21:12:28.188" v="8581" actId="47"/>
        <pc:sldMkLst>
          <pc:docMk/>
          <pc:sldMk cId="1753180590" sldId="904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667654551" sldId="905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19:13:44.824" v="5778" actId="47"/>
        <pc:sldMkLst>
          <pc:docMk/>
          <pc:sldMk cId="127654816" sldId="906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3490320894" sldId="907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19:13:09.428" v="5776" actId="47"/>
        <pc:sldMkLst>
          <pc:docMk/>
          <pc:sldMk cId="2259932270" sldId="908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19:13:07.142" v="5775" actId="47"/>
        <pc:sldMkLst>
          <pc:docMk/>
          <pc:sldMk cId="2029163440" sldId="90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81263830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8.950" v="274" actId="47"/>
        <pc:sldMkLst>
          <pc:docMk/>
          <pc:sldMk cId="422823529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9.462" v="275" actId="47"/>
        <pc:sldMkLst>
          <pc:docMk/>
          <pc:sldMk cId="114703973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35.516" v="3902" actId="47"/>
        <pc:sldMkLst>
          <pc:docMk/>
          <pc:sldMk cId="2889338491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953690520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60508433" sldId="912"/>
        </pc:sldMkLst>
      </pc:sldChg>
      <pc:sldChg chg="add del">
        <pc:chgData name="Laise Eduarda Paixão de Moraes" userId="ed9e5288-1c22-4d51-b69f-ec30695ef7d2" providerId="ADAL" clId="{121E0C3F-27A0-43CF-81A6-B1BCE706AA80}" dt="2023-09-09T00:08:00.046" v="276" actId="47"/>
        <pc:sldMkLst>
          <pc:docMk/>
          <pc:sldMk cId="1834450245" sldId="912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3:00:45.712" v="11724" actId="47"/>
        <pc:sldMkLst>
          <pc:docMk/>
          <pc:sldMk cId="2674715610" sldId="912"/>
        </pc:sldMkLst>
      </pc:sldChg>
      <pc:sldChg chg="add del setBg">
        <pc:chgData name="Laise Eduarda Paixão de Moraes" userId="ed9e5288-1c22-4d51-b69f-ec30695ef7d2" providerId="ADAL" clId="{121E0C3F-27A0-43CF-81A6-B1BCE706AA80}" dt="2023-09-09T00:06:05.225" v="246"/>
        <pc:sldMkLst>
          <pc:docMk/>
          <pc:sldMk cId="3780992056" sldId="913"/>
        </pc:sldMkLst>
      </pc:sldChg>
      <pc:sldChg chg="addSp delSp modSp add mod setBg modShow">
        <pc:chgData name="Laise Eduarda Paixão de Moraes" userId="ed9e5288-1c22-4d51-b69f-ec30695ef7d2" providerId="ADAL" clId="{121E0C3F-27A0-43CF-81A6-B1BCE706AA80}" dt="2023-09-10T14:55:27.886" v="19917" actId="20577"/>
        <pc:sldMkLst>
          <pc:docMk/>
          <pc:sldMk cId="4158846353" sldId="913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718463148" sldId="914"/>
        </pc:sldMkLst>
      </pc:sldChg>
      <pc:sldChg chg="addSp modSp add mod">
        <pc:chgData name="Laise Eduarda Paixão de Moraes" userId="ed9e5288-1c22-4d51-b69f-ec30695ef7d2" providerId="ADAL" clId="{121E0C3F-27A0-43CF-81A6-B1BCE706AA80}" dt="2023-09-10T12:56:38.343" v="17697" actId="6549"/>
        <pc:sldMkLst>
          <pc:docMk/>
          <pc:sldMk cId="1255394381" sldId="914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761161961" sldId="91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57813866" sldId="915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11.118" v="14976" actId="2696"/>
        <pc:sldMkLst>
          <pc:docMk/>
          <pc:sldMk cId="405460414" sldId="916"/>
        </pc:sldMkLst>
      </pc:sldChg>
      <pc:sldChg chg="add del ord">
        <pc:chgData name="Laise Eduarda Paixão de Moraes" userId="ed9e5288-1c22-4d51-b69f-ec30695ef7d2" providerId="ADAL" clId="{121E0C3F-27A0-43CF-81A6-B1BCE706AA80}" dt="2023-09-10T13:01:53.378" v="17822" actId="47"/>
        <pc:sldMkLst>
          <pc:docMk/>
          <pc:sldMk cId="710271733" sldId="916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42087653" sldId="916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428927035" sldId="917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82971800" sldId="91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095581075" sldId="91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706555433" sldId="92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644438187" sldId="92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760005858" sldId="92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4269478" sldId="92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94063718" sldId="92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25956535" sldId="925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12293149" sldId="926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3479019" sldId="927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07.436" v="5638" actId="47"/>
        <pc:sldMkLst>
          <pc:docMk/>
          <pc:sldMk cId="2817194054" sldId="92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94012700" sldId="928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18:37:38.681" v="5267" actId="47"/>
        <pc:sldMkLst>
          <pc:docMk/>
          <pc:sldMk cId="2965803798" sldId="92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124970802" sldId="92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47922051" sldId="93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38963953" sldId="931"/>
        </pc:sldMkLst>
      </pc:sldChg>
      <pc:sldChg chg="add del mod modShow">
        <pc:chgData name="Laise Eduarda Paixão de Moraes" userId="ed9e5288-1c22-4d51-b69f-ec30695ef7d2" providerId="ADAL" clId="{121E0C3F-27A0-43CF-81A6-B1BCE706AA80}" dt="2023-09-10T11:39:21.851" v="14978" actId="47"/>
        <pc:sldMkLst>
          <pc:docMk/>
          <pc:sldMk cId="41320457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26941565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15638377" sldId="93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313696426" sldId="93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9861586" sldId="935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5:01:41.081" v="20090"/>
        <pc:sldMkLst>
          <pc:docMk/>
          <pc:sldMk cId="3570149509" sldId="93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09T17:18:36.629" v="3009" actId="20577"/>
        <pc:sldMkLst>
          <pc:docMk/>
          <pc:sldMk cId="3859448073" sldId="937"/>
        </pc:sldMkLst>
      </pc:sldChg>
      <pc:sldChg chg="delSp add del mod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726588635" sldId="938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797009760" sldId="939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853966923" sldId="940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302187894" sldId="941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24652305" sldId="942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208387551" sldId="943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4046996238" sldId="944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10.368" v="17701"/>
        <pc:sldMkLst>
          <pc:docMk/>
          <pc:sldMk cId="2087665204" sldId="945"/>
        </pc:sldMkLst>
      </pc:sldChg>
      <pc:sldChg chg="add del">
        <pc:chgData name="Laise Eduarda Paixão de Moraes" userId="ed9e5288-1c22-4d51-b69f-ec30695ef7d2" providerId="ADAL" clId="{121E0C3F-27A0-43CF-81A6-B1BCE706AA80}" dt="2023-09-09T00:15:34.989" v="371"/>
        <pc:sldMkLst>
          <pc:docMk/>
          <pc:sldMk cId="167756839" sldId="94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41.848" v="17712" actId="20577"/>
        <pc:sldMkLst>
          <pc:docMk/>
          <pc:sldMk cId="3753856614" sldId="94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57.268" v="17716"/>
        <pc:sldMkLst>
          <pc:docMk/>
          <pc:sldMk cId="1320024074" sldId="94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2:57:49.188" v="17715"/>
        <pc:sldMkLst>
          <pc:docMk/>
          <pc:sldMk cId="3706867411" sldId="94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6:35:11.392" v="2671" actId="47"/>
        <pc:sldMkLst>
          <pc:docMk/>
          <pc:sldMk cId="374511208" sldId="949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5:38:35.948" v="21016" actId="2696"/>
        <pc:sldMkLst>
          <pc:docMk/>
          <pc:sldMk cId="3339917378" sldId="950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6:04:40.577" v="21903" actId="1036"/>
        <pc:sldMkLst>
          <pc:docMk/>
          <pc:sldMk cId="3497144945" sldId="950"/>
        </pc:sldMkLst>
      </pc:sldChg>
      <pc:sldChg chg="addSp modSp add del mod ord modShow">
        <pc:chgData name="Laise Eduarda Paixão de Moraes" userId="ed9e5288-1c22-4d51-b69f-ec30695ef7d2" providerId="ADAL" clId="{121E0C3F-27A0-43CF-81A6-B1BCE706AA80}" dt="2023-09-10T15:38:21.675" v="21015" actId="47"/>
        <pc:sldMkLst>
          <pc:docMk/>
          <pc:sldMk cId="4170594549" sldId="951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5:02:12.431" v="20092" actId="1035"/>
        <pc:sldMkLst>
          <pc:docMk/>
          <pc:sldMk cId="2823600951" sldId="952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9:44.805" v="17798"/>
        <pc:sldMkLst>
          <pc:docMk/>
          <pc:sldMk cId="3110992947" sldId="953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16:51:21.503" v="2760" actId="47"/>
        <pc:sldMkLst>
          <pc:docMk/>
          <pc:sldMk cId="2381028517" sldId="954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07:03.535" v="2951" actId="47"/>
        <pc:sldMkLst>
          <pc:docMk/>
          <pc:sldMk cId="1171225595" sldId="955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9:48.248" v="17799"/>
        <pc:sldMkLst>
          <pc:docMk/>
          <pc:sldMk cId="2633524131" sldId="956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17:07:57.647" v="2953" actId="47"/>
        <pc:sldMkLst>
          <pc:docMk/>
          <pc:sldMk cId="3341326497" sldId="957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17:12:41.526" v="2980" actId="47"/>
        <pc:sldMkLst>
          <pc:docMk/>
          <pc:sldMk cId="2579302253" sldId="95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00:24:54.982" v="501" actId="47"/>
        <pc:sldMkLst>
          <pc:docMk/>
          <pc:sldMk cId="3913434775" sldId="959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6:10:06.425" v="22001" actId="478"/>
        <pc:sldMkLst>
          <pc:docMk/>
          <pc:sldMk cId="3779508888" sldId="96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39:21.793" v="19156" actId="207"/>
        <pc:sldMkLst>
          <pc:docMk/>
          <pc:sldMk cId="2126048735" sldId="961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2:59:52.118" v="17801" actId="6549"/>
        <pc:sldMkLst>
          <pc:docMk/>
          <pc:sldMk cId="138319449" sldId="962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2:59:54.848" v="17802"/>
        <pc:sldMkLst>
          <pc:docMk/>
          <pc:sldMk cId="4036976706" sldId="963"/>
        </pc:sldMkLst>
      </pc:sldChg>
      <pc:sldChg chg="addSp modSp add mod modShow">
        <pc:chgData name="Laise Eduarda Paixão de Moraes" userId="ed9e5288-1c22-4d51-b69f-ec30695ef7d2" providerId="ADAL" clId="{121E0C3F-27A0-43CF-81A6-B1BCE706AA80}" dt="2023-09-10T12:59:57.721" v="17803"/>
        <pc:sldMkLst>
          <pc:docMk/>
          <pc:sldMk cId="3429231189" sldId="964"/>
        </pc:sldMkLst>
      </pc:sldChg>
      <pc:sldChg chg="add del">
        <pc:chgData name="Laise Eduarda Paixão de Moraes" userId="ed9e5288-1c22-4d51-b69f-ec30695ef7d2" providerId="ADAL" clId="{121E0C3F-27A0-43CF-81A6-B1BCE706AA80}" dt="2023-09-09T00:26:01.324" v="517" actId="47"/>
        <pc:sldMkLst>
          <pc:docMk/>
          <pc:sldMk cId="1912170632" sldId="965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17:21:00.999" v="3067" actId="47"/>
        <pc:sldMkLst>
          <pc:docMk/>
          <pc:sldMk cId="2015821325" sldId="966"/>
        </pc:sldMkLst>
      </pc:sldChg>
      <pc:sldChg chg="add del">
        <pc:chgData name="Laise Eduarda Paixão de Moraes" userId="ed9e5288-1c22-4d51-b69f-ec30695ef7d2" providerId="ADAL" clId="{121E0C3F-27A0-43CF-81A6-B1BCE706AA80}" dt="2023-09-09T00:26:17.332" v="521"/>
        <pc:sldMkLst>
          <pc:docMk/>
          <pc:sldMk cId="725742715" sldId="96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02:51.756" v="20105"/>
        <pc:sldMkLst>
          <pc:docMk/>
          <pc:sldMk cId="1162247584" sldId="967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4:39:35.414" v="19159" actId="167"/>
        <pc:sldMkLst>
          <pc:docMk/>
          <pc:sldMk cId="720037589" sldId="968"/>
        </pc:sldMkLst>
      </pc:sldChg>
      <pc:sldChg chg="addSp delSp modSp add mod setBg modShow">
        <pc:chgData name="Laise Eduarda Paixão de Moraes" userId="ed9e5288-1c22-4d51-b69f-ec30695ef7d2" providerId="ADAL" clId="{121E0C3F-27A0-43CF-81A6-B1BCE706AA80}" dt="2023-09-10T14:58:54.441" v="20055" actId="20577"/>
        <pc:sldMkLst>
          <pc:docMk/>
          <pc:sldMk cId="2669127336" sldId="969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01:07:57.319" v="786" actId="47"/>
        <pc:sldMkLst>
          <pc:docMk/>
          <pc:sldMk cId="1436572412" sldId="970"/>
        </pc:sldMkLst>
      </pc:sldChg>
      <pc:sldChg chg="add del mod modShow">
        <pc:chgData name="Laise Eduarda Paixão de Moraes" userId="ed9e5288-1c22-4d51-b69f-ec30695ef7d2" providerId="ADAL" clId="{121E0C3F-27A0-43CF-81A6-B1BCE706AA80}" dt="2023-09-09T01:07:48.354" v="782" actId="47"/>
        <pc:sldMkLst>
          <pc:docMk/>
          <pc:sldMk cId="2752453371" sldId="971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8:23.597" v="3851" actId="47"/>
        <pc:sldMkLst>
          <pc:docMk/>
          <pc:sldMk cId="249017380" sldId="972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8:47.720" v="3856" actId="47"/>
        <pc:sldMkLst>
          <pc:docMk/>
          <pc:sldMk cId="1636126982" sldId="973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3410178132" sldId="974"/>
        </pc:sldMkLst>
      </pc:sldChg>
      <pc:sldChg chg="add del">
        <pc:chgData name="Laise Eduarda Paixão de Moraes" userId="ed9e5288-1c22-4d51-b69f-ec30695ef7d2" providerId="ADAL" clId="{121E0C3F-27A0-43CF-81A6-B1BCE706AA80}" dt="2023-09-09T17:58:55.099" v="3857" actId="2696"/>
        <pc:sldMkLst>
          <pc:docMk/>
          <pc:sldMk cId="3823587367" sldId="974"/>
        </pc:sldMkLst>
      </pc:sldChg>
      <pc:sldChg chg="add del">
        <pc:chgData name="Laise Eduarda Paixão de Moraes" userId="ed9e5288-1c22-4d51-b69f-ec30695ef7d2" providerId="ADAL" clId="{121E0C3F-27A0-43CF-81A6-B1BCE706AA80}" dt="2023-09-09T17:59:14.100" v="3864" actId="47"/>
        <pc:sldMkLst>
          <pc:docMk/>
          <pc:sldMk cId="3903105448" sldId="974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9:07.135" v="3863" actId="47"/>
        <pc:sldMkLst>
          <pc:docMk/>
          <pc:sldMk cId="3088795388" sldId="975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9:31.706" v="3867" actId="47"/>
        <pc:sldMkLst>
          <pc:docMk/>
          <pc:sldMk cId="3678179998" sldId="976"/>
        </pc:sldMkLst>
      </pc:sldChg>
      <pc:sldChg chg="add del mod modShow">
        <pc:chgData name="Laise Eduarda Paixão de Moraes" userId="ed9e5288-1c22-4d51-b69f-ec30695ef7d2" providerId="ADAL" clId="{121E0C3F-27A0-43CF-81A6-B1BCE706AA80}" dt="2023-09-09T01:10:16.399" v="811" actId="47"/>
        <pc:sldMkLst>
          <pc:docMk/>
          <pc:sldMk cId="3387163912" sldId="97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00:01.424" v="3876" actId="47"/>
        <pc:sldMkLst>
          <pc:docMk/>
          <pc:sldMk cId="461517952" sldId="978"/>
        </pc:sldMkLst>
      </pc:sldChg>
      <pc:sldChg chg="add del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036616871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46.420" v="3872" actId="47"/>
        <pc:sldMkLst>
          <pc:docMk/>
          <pc:sldMk cId="3520547078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54.719" v="3873" actId="47"/>
        <pc:sldMkLst>
          <pc:docMk/>
          <pc:sldMk cId="3095929064" sldId="980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2397772387" sldId="981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702908978" sldId="982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549053803" sldId="983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93677718" sldId="98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778927793" sldId="985"/>
        </pc:sldMkLst>
      </pc:sldChg>
      <pc:sldChg chg="add del">
        <pc:chgData name="Laise Eduarda Paixão de Moraes" userId="ed9e5288-1c22-4d51-b69f-ec30695ef7d2" providerId="ADAL" clId="{121E0C3F-27A0-43CF-81A6-B1BCE706AA80}" dt="2023-09-09T01:11:02.696" v="815" actId="47"/>
        <pc:sldMkLst>
          <pc:docMk/>
          <pc:sldMk cId="3201510630" sldId="98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98231072" sldId="98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48194699" sldId="98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49867901" sldId="989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39441148" sldId="990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548511980" sldId="991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88198457" sldId="992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109823041" sldId="993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3658122" sldId="99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28709883" sldId="995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195358510" sldId="99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028335348" sldId="99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591419532" sldId="99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221577622" sldId="999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34806895" sldId="1000"/>
        </pc:sldMkLst>
      </pc:sldChg>
      <pc:sldChg chg="addSp delSp modSp add del ord">
        <pc:chgData name="Laise Eduarda Paixão de Moraes" userId="ed9e5288-1c22-4d51-b69f-ec30695ef7d2" providerId="ADAL" clId="{121E0C3F-27A0-43CF-81A6-B1BCE706AA80}" dt="2023-09-09T22:56:49.592" v="11673" actId="47"/>
        <pc:sldMkLst>
          <pc:docMk/>
          <pc:sldMk cId="3168734241" sldId="1000"/>
        </pc:sldMkLst>
      </pc:sldChg>
      <pc:sldChg chg="addSp delSp modSp add mod ord setBg modShow">
        <pc:chgData name="Laise Eduarda Paixão de Moraes" userId="ed9e5288-1c22-4d51-b69f-ec30695ef7d2" providerId="ADAL" clId="{121E0C3F-27A0-43CF-81A6-B1BCE706AA80}" dt="2023-09-10T16:08:01.858" v="21996"/>
        <pc:sldMkLst>
          <pc:docMk/>
          <pc:sldMk cId="2083536036" sldId="1001"/>
        </pc:sldMkLst>
      </pc:sldChg>
      <pc:sldChg chg="addSp delSp modSp new del mod modShow">
        <pc:chgData name="Laise Eduarda Paixão de Moraes" userId="ed9e5288-1c22-4d51-b69f-ec30695ef7d2" providerId="ADAL" clId="{121E0C3F-27A0-43CF-81A6-B1BCE706AA80}" dt="2023-09-09T17:57:07.642" v="3839" actId="47"/>
        <pc:sldMkLst>
          <pc:docMk/>
          <pc:sldMk cId="2272885985" sldId="1002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2:21:25.281" v="1400" actId="47"/>
        <pc:sldMkLst>
          <pc:docMk/>
          <pc:sldMk cId="3656747873" sldId="1003"/>
        </pc:sldMkLst>
      </pc:sldChg>
      <pc:sldChg chg="delSp add del">
        <pc:chgData name="Laise Eduarda Paixão de Moraes" userId="ed9e5288-1c22-4d51-b69f-ec30695ef7d2" providerId="ADAL" clId="{121E0C3F-27A0-43CF-81A6-B1BCE706AA80}" dt="2023-09-09T01:52:30.316" v="1001" actId="47"/>
        <pc:sldMkLst>
          <pc:docMk/>
          <pc:sldMk cId="1558121261" sldId="1004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2:16:52.551" v="1333" actId="47"/>
        <pc:sldMkLst>
          <pc:docMk/>
          <pc:sldMk cId="1859690123" sldId="1005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4:55:51.431" v="19934"/>
        <pc:sldMkLst>
          <pc:docMk/>
          <pc:sldMk cId="845748895" sldId="1006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2:09:20.772" v="1287" actId="47"/>
        <pc:sldMkLst>
          <pc:docMk/>
          <pc:sldMk cId="3640009448" sldId="1006"/>
        </pc:sldMkLst>
      </pc:sldChg>
      <pc:sldChg chg="delSp modSp add del mod ord">
        <pc:chgData name="Laise Eduarda Paixão de Moraes" userId="ed9e5288-1c22-4d51-b69f-ec30695ef7d2" providerId="ADAL" clId="{121E0C3F-27A0-43CF-81A6-B1BCE706AA80}" dt="2023-09-09T17:43:47.880" v="3532" actId="47"/>
        <pc:sldMkLst>
          <pc:docMk/>
          <pc:sldMk cId="1808051704" sldId="1007"/>
        </pc:sldMkLst>
      </pc:sldChg>
      <pc:sldChg chg="addSp delSp modSp add del mod setBg">
        <pc:chgData name="Laise Eduarda Paixão de Moraes" userId="ed9e5288-1c22-4d51-b69f-ec30695ef7d2" providerId="ADAL" clId="{121E0C3F-27A0-43CF-81A6-B1BCE706AA80}" dt="2023-09-09T14:42:03.757" v="1648" actId="47"/>
        <pc:sldMkLst>
          <pc:docMk/>
          <pc:sldMk cId="3460236065" sldId="1007"/>
        </pc:sldMkLst>
      </pc:sldChg>
      <pc:sldChg chg="add del ord">
        <pc:chgData name="Laise Eduarda Paixão de Moraes" userId="ed9e5288-1c22-4d51-b69f-ec30695ef7d2" providerId="ADAL" clId="{121E0C3F-27A0-43CF-81A6-B1BCE706AA80}" dt="2023-09-09T02:14:53.136" v="1317" actId="47"/>
        <pc:sldMkLst>
          <pc:docMk/>
          <pc:sldMk cId="3697979534" sldId="100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38:01.187" v="21013"/>
        <pc:sldMkLst>
          <pc:docMk/>
          <pc:sldMk cId="3920589565" sldId="1008"/>
        </pc:sldMkLst>
      </pc:sldChg>
      <pc:sldChg chg="addSp delSp modSp new add del mod">
        <pc:chgData name="Laise Eduarda Paixão de Moraes" userId="ed9e5288-1c22-4d51-b69f-ec30695ef7d2" providerId="ADAL" clId="{121E0C3F-27A0-43CF-81A6-B1BCE706AA80}" dt="2023-09-09T16:35:20.701" v="2672" actId="47"/>
        <pc:sldMkLst>
          <pc:docMk/>
          <pc:sldMk cId="1019045603" sldId="1009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16:02:30.105" v="2487" actId="47"/>
        <pc:sldMkLst>
          <pc:docMk/>
          <pc:sldMk cId="3231750874" sldId="1009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2:58:48.283" v="17758" actId="20577"/>
        <pc:sldMkLst>
          <pc:docMk/>
          <pc:sldMk cId="1366581718" sldId="1010"/>
        </pc:sldMkLst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537120048" sldId="1011"/>
        </pc:sldMkLst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3118128020" sldId="1012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5:37:56.447" v="20973" actId="2696"/>
        <pc:sldMkLst>
          <pc:docMk/>
          <pc:sldMk cId="270335569" sldId="1013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6:05:35.507" v="21919" actId="47"/>
        <pc:sldMkLst>
          <pc:docMk/>
          <pc:sldMk cId="859152266" sldId="1013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12.807" v="3899" actId="47"/>
        <pc:sldMkLst>
          <pc:docMk/>
          <pc:sldMk cId="1037516897" sldId="101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922818595" sldId="1014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17:44.982" v="4312" actId="47"/>
        <pc:sldMkLst>
          <pc:docMk/>
          <pc:sldMk cId="84188826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226347551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1955455" sldId="1016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9:07.838" v="5127" actId="47"/>
        <pc:sldMkLst>
          <pc:docMk/>
          <pc:sldMk cId="3120458612" sldId="1016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332348850" sldId="101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37:40.720" v="5268" actId="47"/>
        <pc:sldMkLst>
          <pc:docMk/>
          <pc:sldMk cId="2175570744" sldId="101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659593140" sldId="1018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843447682" sldId="1018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0:18:02.857" v="6450" actId="47"/>
        <pc:sldMkLst>
          <pc:docMk/>
          <pc:sldMk cId="1903841810" sldId="1018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60004587" sldId="1019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378500904" sldId="1019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18:06.130" v="6451" actId="47"/>
        <pc:sldMkLst>
          <pc:docMk/>
          <pc:sldMk cId="2114834346" sldId="1019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2.715" v="3848" actId="47"/>
        <pc:sldMkLst>
          <pc:docMk/>
          <pc:sldMk cId="81013364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58432565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61324334" sldId="1021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1.247" v="3847" actId="47"/>
        <pc:sldMkLst>
          <pc:docMk/>
          <pc:sldMk cId="2701860952" sldId="1021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17:58:17.856" v="3849" actId="2696"/>
        <pc:sldMkLst>
          <pc:docMk/>
          <pc:sldMk cId="603039589" sldId="1022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779423864" sldId="1022"/>
        </pc:sldMkLst>
      </pc:sldChg>
      <pc:sldChg chg="delSp modSp add del mod">
        <pc:chgData name="Laise Eduarda Paixão de Moraes" userId="ed9e5288-1c22-4d51-b69f-ec30695ef7d2" providerId="ADAL" clId="{121E0C3F-27A0-43CF-81A6-B1BCE706AA80}" dt="2023-09-09T21:43:45.785" v="9268" actId="47"/>
        <pc:sldMkLst>
          <pc:docMk/>
          <pc:sldMk cId="3735117906" sldId="1022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833420989" sldId="1023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51191006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29.008" v="9510" actId="47"/>
        <pc:sldMkLst>
          <pc:docMk/>
          <pc:sldMk cId="3714428802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32.148" v="9511" actId="47"/>
        <pc:sldMkLst>
          <pc:docMk/>
          <pc:sldMk cId="669594998" sldId="102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23352126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12675317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535948006" sldId="102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2:09:27.697" v="10129" actId="47"/>
        <pc:sldMkLst>
          <pc:docMk/>
          <pc:sldMk cId="2099084919" sldId="102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02570311" sldId="102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53870141" sldId="1026"/>
        </pc:sldMkLst>
      </pc:sldChg>
      <pc:sldChg chg="delSp add del mod">
        <pc:chgData name="Laise Eduarda Paixão de Moraes" userId="ed9e5288-1c22-4d51-b69f-ec30695ef7d2" providerId="ADAL" clId="{121E0C3F-27A0-43CF-81A6-B1BCE706AA80}" dt="2023-09-09T22:24:32.792" v="10554" actId="47"/>
        <pc:sldMkLst>
          <pc:docMk/>
          <pc:sldMk cId="2196509744" sldId="1026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22:17:48.659" v="10446" actId="2696"/>
        <pc:sldMkLst>
          <pc:docMk/>
          <pc:sldMk cId="3797889025" sldId="1026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22:56:46.041" v="11672" actId="47"/>
        <pc:sldMkLst>
          <pc:docMk/>
          <pc:sldMk cId="1755445077" sldId="102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49636537" sldId="102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59716147" sldId="102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47.207" v="17616" actId="20577"/>
        <pc:sldMkLst>
          <pc:docMk/>
          <pc:sldMk cId="3450372074" sldId="1028"/>
        </pc:sldMkLst>
      </pc:sldChg>
      <pc:sldChg chg="add del mod modShow">
        <pc:chgData name="Laise Eduarda Paixão de Moraes" userId="ed9e5288-1c22-4d51-b69f-ec30695ef7d2" providerId="ADAL" clId="{121E0C3F-27A0-43CF-81A6-B1BCE706AA80}" dt="2023-09-09T17:59:40.838" v="3870" actId="47"/>
        <pc:sldMkLst>
          <pc:docMk/>
          <pc:sldMk cId="2945025225" sldId="1029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224016179" sldId="1029"/>
        </pc:sldMkLst>
      </pc:sldChg>
      <pc:sldChg chg="add del">
        <pc:chgData name="Laise Eduarda Paixão de Moraes" userId="ed9e5288-1c22-4d51-b69f-ec30695ef7d2" providerId="ADAL" clId="{121E0C3F-27A0-43CF-81A6-B1BCE706AA80}" dt="2023-09-09T17:59:42.126" v="3871" actId="47"/>
        <pc:sldMkLst>
          <pc:docMk/>
          <pc:sldMk cId="1276478886" sldId="103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527873028" sldId="1030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4:56:46.405" v="19957" actId="47"/>
        <pc:sldMkLst>
          <pc:docMk/>
          <pc:sldMk cId="1992806060" sldId="1031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903718652" sldId="1031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59808454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5:58.097" v="14606" actId="47"/>
        <pc:sldMkLst>
          <pc:docMk/>
          <pc:sldMk cId="4212286398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06.682" v="14620" actId="47"/>
        <pc:sldMkLst>
          <pc:docMk/>
          <pc:sldMk cId="1733904190" sldId="1033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57:31.391" v="19997" actId="47"/>
        <pc:sldMkLst>
          <pc:docMk/>
          <pc:sldMk cId="962418778" sldId="1034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38.353" v="14630" actId="47"/>
        <pc:sldMkLst>
          <pc:docMk/>
          <pc:sldMk cId="3251045934" sldId="1035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39.982" v="14631" actId="47"/>
        <pc:sldMkLst>
          <pc:docMk/>
          <pc:sldMk cId="2084418914" sldId="1036"/>
        </pc:sldMkLst>
      </pc:sldChg>
      <pc:sldChg chg="delSp modSp add mod ord modShow">
        <pc:chgData name="Laise Eduarda Paixão de Moraes" userId="ed9e5288-1c22-4d51-b69f-ec30695ef7d2" providerId="ADAL" clId="{121E0C3F-27A0-43CF-81A6-B1BCE706AA80}" dt="2023-09-10T12:55:57.806" v="17670" actId="20577"/>
        <pc:sldMkLst>
          <pc:docMk/>
          <pc:sldMk cId="397118945" sldId="1037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00:54:45.356" v="14721" actId="47"/>
        <pc:sldMkLst>
          <pc:docMk/>
          <pc:sldMk cId="3728097537" sldId="1038"/>
        </pc:sldMkLst>
      </pc:sldChg>
      <pc:sldChg chg="add del mod modShow">
        <pc:chgData name="Laise Eduarda Paixão de Moraes" userId="ed9e5288-1c22-4d51-b69f-ec30695ef7d2" providerId="ADAL" clId="{121E0C3F-27A0-43CF-81A6-B1BCE706AA80}" dt="2023-09-09T21:43:53.773" v="9269" actId="47"/>
        <pc:sldMkLst>
          <pc:docMk/>
          <pc:sldMk cId="4052958169" sldId="1039"/>
        </pc:sldMkLst>
      </pc:sldChg>
      <pc:sldChg chg="add del mod modShow">
        <pc:chgData name="Laise Eduarda Paixão de Moraes" userId="ed9e5288-1c22-4d51-b69f-ec30695ef7d2" providerId="ADAL" clId="{121E0C3F-27A0-43CF-81A6-B1BCE706AA80}" dt="2023-09-09T21:43:56" v="9270" actId="47"/>
        <pc:sldMkLst>
          <pc:docMk/>
          <pc:sldMk cId="3732654197" sldId="104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924637115" sldId="1041"/>
        </pc:sldMkLst>
      </pc:sldChg>
      <pc:sldChg chg="delSp modSp add del mod">
        <pc:chgData name="Laise Eduarda Paixão de Moraes" userId="ed9e5288-1c22-4d51-b69f-ec30695ef7d2" providerId="ADAL" clId="{121E0C3F-27A0-43CF-81A6-B1BCE706AA80}" dt="2023-09-10T12:48:28.285" v="17524" actId="47"/>
        <pc:sldMkLst>
          <pc:docMk/>
          <pc:sldMk cId="1336837159" sldId="1041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599969463" sldId="1042"/>
        </pc:sldMkLst>
      </pc:sldChg>
      <pc:sldChg chg="add del">
        <pc:chgData name="Laise Eduarda Paixão de Moraes" userId="ed9e5288-1c22-4d51-b69f-ec30695ef7d2" providerId="ADAL" clId="{121E0C3F-27A0-43CF-81A6-B1BCE706AA80}" dt="2023-09-10T13:13:26.890" v="18133" actId="47"/>
        <pc:sldMkLst>
          <pc:docMk/>
          <pc:sldMk cId="2733532234" sldId="104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933432710" sldId="1043"/>
        </pc:sldMkLst>
      </pc:sldChg>
      <pc:sldChg chg="add del">
        <pc:chgData name="Laise Eduarda Paixão de Moraes" userId="ed9e5288-1c22-4d51-b69f-ec30695ef7d2" providerId="ADAL" clId="{121E0C3F-27A0-43CF-81A6-B1BCE706AA80}" dt="2023-09-10T11:38:37.832" v="14967" actId="47"/>
        <pc:sldMkLst>
          <pc:docMk/>
          <pc:sldMk cId="4014848082" sldId="1043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325347236" sldId="1044"/>
        </pc:sldMkLst>
      </pc:sldChg>
      <pc:sldChg chg="add del ord">
        <pc:chgData name="Laise Eduarda Paixão de Moraes" userId="ed9e5288-1c22-4d51-b69f-ec30695ef7d2" providerId="ADAL" clId="{121E0C3F-27A0-43CF-81A6-B1BCE706AA80}" dt="2023-09-10T13:53:36.521" v="18435" actId="47"/>
        <pc:sldMkLst>
          <pc:docMk/>
          <pc:sldMk cId="3272179931" sldId="1044"/>
        </pc:sldMkLst>
      </pc:sldChg>
      <pc:sldChg chg="add del">
        <pc:chgData name="Laise Eduarda Paixão de Moraes" userId="ed9e5288-1c22-4d51-b69f-ec30695ef7d2" providerId="ADAL" clId="{121E0C3F-27A0-43CF-81A6-B1BCE706AA80}" dt="2023-09-10T13:30:29.613" v="18233" actId="47"/>
        <pc:sldMkLst>
          <pc:docMk/>
          <pc:sldMk cId="1979195869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499454223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990225735" sldId="1046"/>
        </pc:sldMkLst>
      </pc:sldChg>
      <pc:sldChg chg="add del">
        <pc:chgData name="Laise Eduarda Paixão de Moraes" userId="ed9e5288-1c22-4d51-b69f-ec30695ef7d2" providerId="ADAL" clId="{121E0C3F-27A0-43CF-81A6-B1BCE706AA80}" dt="2023-09-10T14:05:58.871" v="18701" actId="47"/>
        <pc:sldMkLst>
          <pc:docMk/>
          <pc:sldMk cId="2386914581" sldId="104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815401168" sldId="1047"/>
        </pc:sldMkLst>
      </pc:sldChg>
      <pc:sldChg chg="add del">
        <pc:chgData name="Laise Eduarda Paixão de Moraes" userId="ed9e5288-1c22-4d51-b69f-ec30695ef7d2" providerId="ADAL" clId="{121E0C3F-27A0-43CF-81A6-B1BCE706AA80}" dt="2023-09-10T14:05:59.840" v="18702" actId="47"/>
        <pc:sldMkLst>
          <pc:docMk/>
          <pc:sldMk cId="4248307173" sldId="1047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299489016" sldId="1048"/>
        </pc:sldMkLst>
      </pc:sldChg>
      <pc:sldChg chg="add del">
        <pc:chgData name="Laise Eduarda Paixão de Moraes" userId="ed9e5288-1c22-4d51-b69f-ec30695ef7d2" providerId="ADAL" clId="{121E0C3F-27A0-43CF-81A6-B1BCE706AA80}" dt="2023-09-10T11:38:41.175" v="14968" actId="47"/>
        <pc:sldMkLst>
          <pc:docMk/>
          <pc:sldMk cId="2597209075" sldId="1048"/>
        </pc:sldMkLst>
      </pc:sldChg>
      <pc:sldChg chg="add del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484459528" sldId="1049"/>
        </pc:sldMkLst>
      </pc:sldChg>
      <pc:sldChg chg="add del">
        <pc:chgData name="Laise Eduarda Paixão de Moraes" userId="ed9e5288-1c22-4d51-b69f-ec30695ef7d2" providerId="ADAL" clId="{121E0C3F-27A0-43CF-81A6-B1BCE706AA80}" dt="2023-09-10T11:38:47.640" v="14969" actId="47"/>
        <pc:sldMkLst>
          <pc:docMk/>
          <pc:sldMk cId="3476543914" sldId="1049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1220142341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304254695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771354424" sldId="1051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3980767610" sldId="1051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87391456" sldId="1052"/>
        </pc:sldMkLst>
      </pc:sldChg>
      <pc:sldChg chg="add del">
        <pc:chgData name="Laise Eduarda Paixão de Moraes" userId="ed9e5288-1c22-4d51-b69f-ec30695ef7d2" providerId="ADAL" clId="{121E0C3F-27A0-43CF-81A6-B1BCE706AA80}" dt="2023-09-10T14:16:20.402" v="18879" actId="47"/>
        <pc:sldMkLst>
          <pc:docMk/>
          <pc:sldMk cId="4274665327" sldId="105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15846130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30349672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740893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2841305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135312341" sldId="1055"/>
        </pc:sldMkLst>
      </pc:sldChg>
      <pc:sldChg chg="add del">
        <pc:chgData name="Laise Eduarda Paixão de Moraes" userId="ed9e5288-1c22-4d51-b69f-ec30695ef7d2" providerId="ADAL" clId="{121E0C3F-27A0-43CF-81A6-B1BCE706AA80}" dt="2023-09-10T11:38:54.499" v="14970" actId="47"/>
        <pc:sldMkLst>
          <pc:docMk/>
          <pc:sldMk cId="2590625064" sldId="1055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194811006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84292557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46740237" sldId="1057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3155661378" sldId="1057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8.705" v="12680" actId="47"/>
        <pc:sldMkLst>
          <pc:docMk/>
          <pc:sldMk cId="3896832613" sldId="1058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01:04:16.602" v="14897" actId="47"/>
        <pc:sldMkLst>
          <pc:docMk/>
          <pc:sldMk cId="2205930167" sldId="1059"/>
        </pc:sldMkLst>
      </pc:sldChg>
      <pc:sldChg chg="add del mod modShow">
        <pc:chgData name="Laise Eduarda Paixão de Moraes" userId="ed9e5288-1c22-4d51-b69f-ec30695ef7d2" providerId="ADAL" clId="{121E0C3F-27A0-43CF-81A6-B1BCE706AA80}" dt="2023-09-10T01:01:44.571" v="14830" actId="47"/>
        <pc:sldMkLst>
          <pc:docMk/>
          <pc:sldMk cId="3032917028" sldId="1060"/>
        </pc:sldMkLst>
      </pc:sldChg>
      <pc:sldChg chg="delSp modSp add del mod">
        <pc:chgData name="Laise Eduarda Paixão de Moraes" userId="ed9e5288-1c22-4d51-b69f-ec30695ef7d2" providerId="ADAL" clId="{121E0C3F-27A0-43CF-81A6-B1BCE706AA80}" dt="2023-09-10T13:13:05.561" v="18132" actId="47"/>
        <pc:sldMkLst>
          <pc:docMk/>
          <pc:sldMk cId="1436257177" sldId="1061"/>
        </pc:sldMkLst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2223560015" sldId="1061"/>
        </pc:sldMkLst>
      </pc:sldChg>
      <pc:sldChg chg="add del">
        <pc:chgData name="Laise Eduarda Paixão de Moraes" userId="ed9e5288-1c22-4d51-b69f-ec30695ef7d2" providerId="ADAL" clId="{121E0C3F-27A0-43CF-81A6-B1BCE706AA80}" dt="2023-09-10T11:39:32.470" v="14981" actId="47"/>
        <pc:sldMkLst>
          <pc:docMk/>
          <pc:sldMk cId="1393719566" sldId="1062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26.981" v="14979" actId="2696"/>
        <pc:sldMkLst>
          <pc:docMk/>
          <pc:sldMk cId="3110093313" sldId="1062"/>
        </pc:sldMkLst>
      </pc:sldChg>
      <pc:sldChg chg="add del mod modShow">
        <pc:chgData name="Laise Eduarda Paixão de Moraes" userId="ed9e5288-1c22-4d51-b69f-ec30695ef7d2" providerId="ADAL" clId="{121E0C3F-27A0-43CF-81A6-B1BCE706AA80}" dt="2023-09-09T19:08:22.062" v="5653" actId="47"/>
        <pc:sldMkLst>
          <pc:docMk/>
          <pc:sldMk cId="300801359" sldId="1063"/>
        </pc:sldMkLst>
      </pc:sldChg>
      <pc:sldChg chg="add del mod setBg modShow">
        <pc:chgData name="Laise Eduarda Paixão de Moraes" userId="ed9e5288-1c22-4d51-b69f-ec30695ef7d2" providerId="ADAL" clId="{121E0C3F-27A0-43CF-81A6-B1BCE706AA80}" dt="2023-09-09T19:00:32.271" v="5639" actId="47"/>
        <pc:sldMkLst>
          <pc:docMk/>
          <pc:sldMk cId="3194962795" sldId="1064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18:42:32.796" v="5438" actId="47"/>
        <pc:sldMkLst>
          <pc:docMk/>
          <pc:sldMk cId="579289310" sldId="1065"/>
        </pc:sldMkLst>
      </pc:sldChg>
      <pc:sldChg chg="delSp modSp add del mod">
        <pc:chgData name="Laise Eduarda Paixão de Moraes" userId="ed9e5288-1c22-4d51-b69f-ec30695ef7d2" providerId="ADAL" clId="{121E0C3F-27A0-43CF-81A6-B1BCE706AA80}" dt="2023-09-09T18:37:05.515" v="5264" actId="47"/>
        <pc:sldMkLst>
          <pc:docMk/>
          <pc:sldMk cId="125095734" sldId="1066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4:53:43.150" v="19895" actId="20577"/>
        <pc:sldMkLst>
          <pc:docMk/>
          <pc:sldMk cId="1371305945" sldId="1067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031442338" sldId="1068"/>
        </pc:sldMkLst>
      </pc:sldChg>
      <pc:sldChg chg="modSp add del mod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274238130" sldId="106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13:34.915" v="6365" actId="47"/>
        <pc:sldMkLst>
          <pc:docMk/>
          <pc:sldMk cId="652840846" sldId="1069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2:53:59.607" v="17584" actId="20577"/>
        <pc:sldMkLst>
          <pc:docMk/>
          <pc:sldMk cId="1241190418" sldId="1070"/>
        </pc:sldMkLst>
      </pc:sldChg>
      <pc:sldChg chg="add del">
        <pc:chgData name="Laise Eduarda Paixão de Moraes" userId="ed9e5288-1c22-4d51-b69f-ec30695ef7d2" providerId="ADAL" clId="{121E0C3F-27A0-43CF-81A6-B1BCE706AA80}" dt="2023-09-09T20:12:09.071" v="6344" actId="47"/>
        <pc:sldMkLst>
          <pc:docMk/>
          <pc:sldMk cId="2427905016" sldId="1070"/>
        </pc:sldMkLst>
      </pc:sldChg>
      <pc:sldChg chg="add del">
        <pc:chgData name="Laise Eduarda Paixão de Moraes" userId="ed9e5288-1c22-4d51-b69f-ec30695ef7d2" providerId="ADAL" clId="{121E0C3F-27A0-43CF-81A6-B1BCE706AA80}" dt="2023-09-09T20:51:55.999" v="7358" actId="2696"/>
        <pc:sldMkLst>
          <pc:docMk/>
          <pc:sldMk cId="3380644503" sldId="1070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440616357" sldId="1070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049352809" sldId="1070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533010711" sldId="107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677082514" sldId="1071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2:53:03.524" v="17561" actId="20577"/>
        <pc:sldMkLst>
          <pc:docMk/>
          <pc:sldMk cId="2386037232" sldId="1072"/>
        </pc:sldMkLst>
      </pc:sldChg>
      <pc:sldChg chg="add del mod ord modShow">
        <pc:chgData name="Laise Eduarda Paixão de Moraes" userId="ed9e5288-1c22-4d51-b69f-ec30695ef7d2" providerId="ADAL" clId="{121E0C3F-27A0-43CF-81A6-B1BCE706AA80}" dt="2023-09-10T13:09:35.004" v="17970" actId="2696"/>
        <pc:sldMkLst>
          <pc:docMk/>
          <pc:sldMk cId="59063558" sldId="1073"/>
        </pc:sldMkLst>
      </pc:sldChg>
      <pc:sldChg chg="delSp add del mod">
        <pc:chgData name="Laise Eduarda Paixão de Moraes" userId="ed9e5288-1c22-4d51-b69f-ec30695ef7d2" providerId="ADAL" clId="{121E0C3F-27A0-43CF-81A6-B1BCE706AA80}" dt="2023-09-10T13:10:41.711" v="18010" actId="47"/>
        <pc:sldMkLst>
          <pc:docMk/>
          <pc:sldMk cId="591771919" sldId="1073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234340678" sldId="1073"/>
        </pc:sldMkLst>
      </pc:sldChg>
      <pc:sldChg chg="delSp add del mod">
        <pc:chgData name="Laise Eduarda Paixão de Moraes" userId="ed9e5288-1c22-4d51-b69f-ec30695ef7d2" providerId="ADAL" clId="{121E0C3F-27A0-43CF-81A6-B1BCE706AA80}" dt="2023-09-09T20:36:42.473" v="7296" actId="47"/>
        <pc:sldMkLst>
          <pc:docMk/>
          <pc:sldMk cId="2122086285" sldId="1074"/>
        </pc:sldMkLst>
      </pc:sldChg>
      <pc:sldChg chg="delSp add del">
        <pc:chgData name="Laise Eduarda Paixão de Moraes" userId="ed9e5288-1c22-4d51-b69f-ec30695ef7d2" providerId="ADAL" clId="{121E0C3F-27A0-43CF-81A6-B1BCE706AA80}" dt="2023-09-10T01:04:49.185" v="14901" actId="47"/>
        <pc:sldMkLst>
          <pc:docMk/>
          <pc:sldMk cId="646900313" sldId="1075"/>
        </pc:sldMkLst>
      </pc:sldChg>
      <pc:sldChg chg="add del">
        <pc:chgData name="Laise Eduarda Paixão de Moraes" userId="ed9e5288-1c22-4d51-b69f-ec30695ef7d2" providerId="ADAL" clId="{121E0C3F-27A0-43CF-81A6-B1BCE706AA80}" dt="2023-09-10T01:04:40.174" v="14898" actId="2696"/>
        <pc:sldMkLst>
          <pc:docMk/>
          <pc:sldMk cId="1633170501" sldId="107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4069943042" sldId="1075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4:54:59.697" v="19900"/>
        <pc:sldMkLst>
          <pc:docMk/>
          <pc:sldMk cId="1868347456" sldId="1076"/>
        </pc:sldMkLst>
      </pc:sldChg>
      <pc:sldChg chg="add del setBg">
        <pc:chgData name="Laise Eduarda Paixão de Moraes" userId="ed9e5288-1c22-4d51-b69f-ec30695ef7d2" providerId="ADAL" clId="{121E0C3F-27A0-43CF-81A6-B1BCE706AA80}" dt="2023-09-09T21:08:02.210" v="8236"/>
        <pc:sldMkLst>
          <pc:docMk/>
          <pc:sldMk cId="1067925820" sldId="1077"/>
        </pc:sldMkLst>
      </pc:sldChg>
      <pc:sldChg chg="add del setBg">
        <pc:chgData name="Laise Eduarda Paixão de Moraes" userId="ed9e5288-1c22-4d51-b69f-ec30695ef7d2" providerId="ADAL" clId="{121E0C3F-27A0-43CF-81A6-B1BCE706AA80}" dt="2023-09-09T21:08:05.117" v="8238"/>
        <pc:sldMkLst>
          <pc:docMk/>
          <pc:sldMk cId="1933406499" sldId="1077"/>
        </pc:sldMkLst>
      </pc:sldChg>
      <pc:sldChg chg="add del ord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1989276277" sldId="1077"/>
        </pc:sldMkLst>
      </pc:sldChg>
      <pc:sldChg chg="add del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2182847354" sldId="107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09.197" v="17590" actId="20577"/>
        <pc:sldMkLst>
          <pc:docMk/>
          <pc:sldMk cId="3254473355" sldId="1079"/>
        </pc:sldMkLst>
      </pc:sldChg>
      <pc:sldChg chg="add del ord">
        <pc:chgData name="Laise Eduarda Paixão de Moraes" userId="ed9e5288-1c22-4d51-b69f-ec30695ef7d2" providerId="ADAL" clId="{121E0C3F-27A0-43CF-81A6-B1BCE706AA80}" dt="2023-09-09T21:50:54.153" v="9424" actId="47"/>
        <pc:sldMkLst>
          <pc:docMk/>
          <pc:sldMk cId="789018227" sldId="108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00:39:27.181" v="14580" actId="47"/>
        <pc:sldMkLst>
          <pc:docMk/>
          <pc:sldMk cId="804661867" sldId="1080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1:59:31.225" v="9527" actId="47"/>
        <pc:sldMkLst>
          <pc:docMk/>
          <pc:sldMk cId="1078326113" sldId="1080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2:39:46.582" v="11246" actId="47"/>
        <pc:sldMkLst>
          <pc:docMk/>
          <pc:sldMk cId="3316026986" sldId="108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2:39:40.464" v="11245" actId="47"/>
        <pc:sldMkLst>
          <pc:docMk/>
          <pc:sldMk cId="1100933148" sldId="1082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23.402" v="17592"/>
        <pc:sldMkLst>
          <pc:docMk/>
          <pc:sldMk cId="3395921915" sldId="1083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2:55:18.668" v="17647" actId="20577"/>
        <pc:sldMkLst>
          <pc:docMk/>
          <pc:sldMk cId="240107077" sldId="1084"/>
        </pc:sldMkLst>
      </pc:sldChg>
      <pc:sldChg chg="add del">
        <pc:chgData name="Laise Eduarda Paixão de Moraes" userId="ed9e5288-1c22-4d51-b69f-ec30695ef7d2" providerId="ADAL" clId="{121E0C3F-27A0-43CF-81A6-B1BCE706AA80}" dt="2023-09-09T22:41:13.713" v="11257"/>
        <pc:sldMkLst>
          <pc:docMk/>
          <pc:sldMk cId="645902900" sldId="1085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20.618" v="17591"/>
        <pc:sldMkLst>
          <pc:docMk/>
          <pc:sldMk cId="4213689032" sldId="1085"/>
        </pc:sldMkLst>
      </pc:sldChg>
      <pc:sldChg chg="modSp add del">
        <pc:chgData name="Laise Eduarda Paixão de Moraes" userId="ed9e5288-1c22-4d51-b69f-ec30695ef7d2" providerId="ADAL" clId="{121E0C3F-27A0-43CF-81A6-B1BCE706AA80}" dt="2023-09-10T00:32:39.486" v="14277" actId="47"/>
        <pc:sldMkLst>
          <pc:docMk/>
          <pc:sldMk cId="3631332097" sldId="1086"/>
        </pc:sldMkLst>
      </pc:sldChg>
      <pc:sldChg chg="add del">
        <pc:chgData name="Laise Eduarda Paixão de Moraes" userId="ed9e5288-1c22-4d51-b69f-ec30695ef7d2" providerId="ADAL" clId="{121E0C3F-27A0-43CF-81A6-B1BCE706AA80}" dt="2023-09-09T23:31:36.746" v="12638" actId="47"/>
        <pc:sldMkLst>
          <pc:docMk/>
          <pc:sldMk cId="1602058195" sldId="1087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2:55:22.382" v="17648"/>
        <pc:sldMkLst>
          <pc:docMk/>
          <pc:sldMk cId="2424331797" sldId="1087"/>
        </pc:sldMkLst>
      </pc:sldChg>
      <pc:sldChg chg="new del">
        <pc:chgData name="Laise Eduarda Paixão de Moraes" userId="ed9e5288-1c22-4d51-b69f-ec30695ef7d2" providerId="ADAL" clId="{121E0C3F-27A0-43CF-81A6-B1BCE706AA80}" dt="2023-09-09T23:31:46.942" v="12641" actId="680"/>
        <pc:sldMkLst>
          <pc:docMk/>
          <pc:sldMk cId="3089611231" sldId="1087"/>
        </pc:sldMkLst>
      </pc:sldChg>
      <pc:sldChg chg="add del">
        <pc:chgData name="Laise Eduarda Paixão de Moraes" userId="ed9e5288-1c22-4d51-b69f-ec30695ef7d2" providerId="ADAL" clId="{121E0C3F-27A0-43CF-81A6-B1BCE706AA80}" dt="2023-09-09T23:31:33.402" v="12637" actId="47"/>
        <pc:sldMkLst>
          <pc:docMk/>
          <pc:sldMk cId="3423027886" sldId="1088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40.220" v="17615" actId="20577"/>
        <pc:sldMkLst>
          <pc:docMk/>
          <pc:sldMk cId="3787144598" sldId="108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00:27:53.673" v="13984" actId="47"/>
        <pc:sldMkLst>
          <pc:docMk/>
          <pc:sldMk cId="1324159900" sldId="1089"/>
        </pc:sldMkLst>
      </pc:sldChg>
      <pc:sldChg chg="modSp add del mod">
        <pc:chgData name="Laise Eduarda Paixão de Moraes" userId="ed9e5288-1c22-4d51-b69f-ec30695ef7d2" providerId="ADAL" clId="{121E0C3F-27A0-43CF-81A6-B1BCE706AA80}" dt="2023-09-10T00:28:23.887" v="14064" actId="47"/>
        <pc:sldMkLst>
          <pc:docMk/>
          <pc:sldMk cId="829232190" sldId="1090"/>
        </pc:sldMkLst>
      </pc:sldChg>
      <pc:sldChg chg="add del">
        <pc:chgData name="Laise Eduarda Paixão de Moraes" userId="ed9e5288-1c22-4d51-b69f-ec30695ef7d2" providerId="ADAL" clId="{121E0C3F-27A0-43CF-81A6-B1BCE706AA80}" dt="2023-09-10T00:11:40.232" v="13652" actId="47"/>
        <pc:sldMkLst>
          <pc:docMk/>
          <pc:sldMk cId="3829917503" sldId="1090"/>
        </pc:sldMkLst>
      </pc:sldChg>
      <pc:sldChg chg="modSp add mod">
        <pc:chgData name="Laise Eduarda Paixão de Moraes" userId="ed9e5288-1c22-4d51-b69f-ec30695ef7d2" providerId="ADAL" clId="{121E0C3F-27A0-43CF-81A6-B1BCE706AA80}" dt="2023-09-10T12:55:01.158" v="17617"/>
        <pc:sldMkLst>
          <pc:docMk/>
          <pc:sldMk cId="2111490986" sldId="1091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5:03.492" v="17618"/>
        <pc:sldMkLst>
          <pc:docMk/>
          <pc:sldMk cId="2125068120" sldId="1092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4:56:44.531" v="19956" actId="1036"/>
        <pc:sldMkLst>
          <pc:docMk/>
          <pc:sldMk cId="4167037238" sldId="1093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5:07:36.829" v="20317" actId="478"/>
        <pc:sldMkLst>
          <pc:docMk/>
          <pc:sldMk cId="2921050602" sldId="1094"/>
        </pc:sldMkLst>
      </pc:sldChg>
      <pc:sldChg chg="add del">
        <pc:chgData name="Laise Eduarda Paixão de Moraes" userId="ed9e5288-1c22-4d51-b69f-ec30695ef7d2" providerId="ADAL" clId="{121E0C3F-27A0-43CF-81A6-B1BCE706AA80}" dt="2023-09-10T11:53:19.470" v="14991"/>
        <pc:sldMkLst>
          <pc:docMk/>
          <pc:sldMk cId="1081633324" sldId="1095"/>
        </pc:sldMkLst>
      </pc:sldChg>
      <pc:sldChg chg="delSp add del mod">
        <pc:chgData name="Laise Eduarda Paixão de Moraes" userId="ed9e5288-1c22-4d51-b69f-ec30695ef7d2" providerId="ADAL" clId="{121E0C3F-27A0-43CF-81A6-B1BCE706AA80}" dt="2023-09-10T01:01:10.488" v="14827" actId="47"/>
        <pc:sldMkLst>
          <pc:docMk/>
          <pc:sldMk cId="1966955656" sldId="1095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4:21:46.155" v="18956"/>
        <pc:sldMkLst>
          <pc:docMk/>
          <pc:sldMk cId="3446686499" sldId="1095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3:10:10.031" v="17985" actId="47"/>
        <pc:sldMkLst>
          <pc:docMk/>
          <pc:sldMk cId="1423149581" sldId="1096"/>
        </pc:sldMkLst>
      </pc:sldChg>
      <pc:sldChg chg="add del mod ord modShow">
        <pc:chgData name="Laise Eduarda Paixão de Moraes" userId="ed9e5288-1c22-4d51-b69f-ec30695ef7d2" providerId="ADAL" clId="{121E0C3F-27A0-43CF-81A6-B1BCE706AA80}" dt="2023-09-10T13:27:07.032" v="18168" actId="47"/>
        <pc:sldMkLst>
          <pc:docMk/>
          <pc:sldMk cId="3564349287" sldId="1097"/>
        </pc:sldMkLst>
      </pc:sldChg>
      <pc:sldChg chg="add del mod ord modShow">
        <pc:chgData name="Laise Eduarda Paixão de Moraes" userId="ed9e5288-1c22-4d51-b69f-ec30695ef7d2" providerId="ADAL" clId="{121E0C3F-27A0-43CF-81A6-B1BCE706AA80}" dt="2023-09-10T13:29:03.720" v="18193" actId="47"/>
        <pc:sldMkLst>
          <pc:docMk/>
          <pc:sldMk cId="3756187094" sldId="109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07:22.311" v="18761" actId="47"/>
        <pc:sldMkLst>
          <pc:docMk/>
          <pc:sldMk cId="1084212010" sldId="1099"/>
        </pc:sldMkLst>
      </pc:sldChg>
      <pc:sldChg chg="delSp modSp add del mod">
        <pc:chgData name="Laise Eduarda Paixão de Moraes" userId="ed9e5288-1c22-4d51-b69f-ec30695ef7d2" providerId="ADAL" clId="{121E0C3F-27A0-43CF-81A6-B1BCE706AA80}" dt="2023-09-10T13:09:29.544" v="17969" actId="47"/>
        <pc:sldMkLst>
          <pc:docMk/>
          <pc:sldMk cId="597275159" sldId="1100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4:59:20.222" v="20056"/>
        <pc:sldMkLst>
          <pc:docMk/>
          <pc:sldMk cId="3256546645" sldId="1100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3:31:20.113" v="18241" actId="6549"/>
        <pc:sldMkLst>
          <pc:docMk/>
          <pc:sldMk cId="3774553874" sldId="1101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1824275628" sldId="1102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3090760095" sldId="1103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2767160032" sldId="1104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1.122" v="18705" actId="47"/>
        <pc:sldMkLst>
          <pc:docMk/>
          <pc:sldMk cId="2973239405" sldId="1105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6.755" v="18706" actId="47"/>
        <pc:sldMkLst>
          <pc:docMk/>
          <pc:sldMk cId="3922207359" sldId="110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4:14:22.899" v="18866" actId="729"/>
        <pc:sldMkLst>
          <pc:docMk/>
          <pc:sldMk cId="4041340266" sldId="1107"/>
        </pc:sldMkLst>
      </pc:sldChg>
      <pc:sldChg chg="add del mod modShow">
        <pc:chgData name="Laise Eduarda Paixão de Moraes" userId="ed9e5288-1c22-4d51-b69f-ec30695ef7d2" providerId="ADAL" clId="{121E0C3F-27A0-43CF-81A6-B1BCE706AA80}" dt="2023-09-10T14:14:32.190" v="18868" actId="47"/>
        <pc:sldMkLst>
          <pc:docMk/>
          <pc:sldMk cId="972463030" sldId="110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5:00:59.294" v="20067" actId="47"/>
        <pc:sldMkLst>
          <pc:docMk/>
          <pc:sldMk cId="1899500390" sldId="1109"/>
        </pc:sldMkLst>
      </pc:sldChg>
      <pc:sldChg chg="modSp add mod modShow">
        <pc:chgData name="Laise Eduarda Paixão de Moraes" userId="ed9e5288-1c22-4d51-b69f-ec30695ef7d2" providerId="ADAL" clId="{121E0C3F-27A0-43CF-81A6-B1BCE706AA80}" dt="2023-09-10T14:35:19.221" v="19101" actId="729"/>
        <pc:sldMkLst>
          <pc:docMk/>
          <pc:sldMk cId="1886259046" sldId="1110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4:16:06.491" v="18876" actId="2696"/>
        <pc:sldMkLst>
          <pc:docMk/>
          <pc:sldMk cId="2274507870" sldId="1111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5:03:28.735" v="20120" actId="27636"/>
        <pc:sldMkLst>
          <pc:docMk/>
          <pc:sldMk cId="3175730644" sldId="1111"/>
        </pc:sldMkLst>
      </pc:sldChg>
      <pc:sldChg chg="addSp delSp add del mod">
        <pc:chgData name="Laise Eduarda Paixão de Moraes" userId="ed9e5288-1c22-4d51-b69f-ec30695ef7d2" providerId="ADAL" clId="{121E0C3F-27A0-43CF-81A6-B1BCE706AA80}" dt="2023-09-10T13:50:11.431" v="18405" actId="47"/>
        <pc:sldMkLst>
          <pc:docMk/>
          <pc:sldMk cId="1557863528" sldId="1112"/>
        </pc:sldMkLst>
      </pc:sldChg>
      <pc:sldChg chg="add del">
        <pc:chgData name="Laise Eduarda Paixão de Moraes" userId="ed9e5288-1c22-4d51-b69f-ec30695ef7d2" providerId="ADAL" clId="{121E0C3F-27A0-43CF-81A6-B1BCE706AA80}" dt="2023-09-10T13:45:21.031" v="18249"/>
        <pc:sldMkLst>
          <pc:docMk/>
          <pc:sldMk cId="777922000" sldId="1113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3:53:28.901" v="18434" actId="20577"/>
        <pc:sldMkLst>
          <pc:docMk/>
          <pc:sldMk cId="3018852634" sldId="1113"/>
        </pc:sldMkLst>
      </pc:sldChg>
      <pc:sldChg chg="modSp add mod ord">
        <pc:chgData name="Laise Eduarda Paixão de Moraes" userId="ed9e5288-1c22-4d51-b69f-ec30695ef7d2" providerId="ADAL" clId="{121E0C3F-27A0-43CF-81A6-B1BCE706AA80}" dt="2023-09-10T15:00:13.580" v="20061"/>
        <pc:sldMkLst>
          <pc:docMk/>
          <pc:sldMk cId="1590748740" sldId="1114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4:27:23.560" v="19019" actId="47"/>
        <pc:sldMkLst>
          <pc:docMk/>
          <pc:sldMk cId="223135703" sldId="1115"/>
        </pc:sldMkLst>
      </pc:sldChg>
      <pc:sldChg chg="add del">
        <pc:chgData name="Laise Eduarda Paixão de Moraes" userId="ed9e5288-1c22-4d51-b69f-ec30695ef7d2" providerId="ADAL" clId="{121E0C3F-27A0-43CF-81A6-B1BCE706AA80}" dt="2023-09-10T14:10:56.091" v="18783" actId="47"/>
        <pc:sldMkLst>
          <pc:docMk/>
          <pc:sldMk cId="1117537354" sldId="1115"/>
        </pc:sldMkLst>
      </pc:sldChg>
      <pc:sldChg chg="delSp modSp add del mod">
        <pc:chgData name="Laise Eduarda Paixão de Moraes" userId="ed9e5288-1c22-4d51-b69f-ec30695ef7d2" providerId="ADAL" clId="{121E0C3F-27A0-43CF-81A6-B1BCE706AA80}" dt="2023-09-10T14:14:24.729" v="18867" actId="47"/>
        <pc:sldMkLst>
          <pc:docMk/>
          <pc:sldMk cId="3121653797" sldId="1115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5:00:46.217" v="20064"/>
        <pc:sldMkLst>
          <pc:docMk/>
          <pc:sldMk cId="1020639035" sldId="1116"/>
        </pc:sldMkLst>
      </pc:sldChg>
      <pc:sldChg chg="delSp modSp add mod">
        <pc:chgData name="Laise Eduarda Paixão de Moraes" userId="ed9e5288-1c22-4d51-b69f-ec30695ef7d2" providerId="ADAL" clId="{121E0C3F-27A0-43CF-81A6-B1BCE706AA80}" dt="2023-09-10T14:57:28.019" v="19996" actId="20577"/>
        <pc:sldMkLst>
          <pc:docMk/>
          <pc:sldMk cId="1018269428" sldId="1117"/>
        </pc:sldMkLst>
      </pc:sldChg>
      <pc:sldChg chg="add del setBg">
        <pc:chgData name="Laise Eduarda Paixão de Moraes" userId="ed9e5288-1c22-4d51-b69f-ec30695ef7d2" providerId="ADAL" clId="{121E0C3F-27A0-43CF-81A6-B1BCE706AA80}" dt="2023-09-10T14:55:15.426" v="19904" actId="47"/>
        <pc:sldMkLst>
          <pc:docMk/>
          <pc:sldMk cId="1370709295" sldId="1117"/>
        </pc:sldMkLst>
      </pc:sldChg>
      <pc:sldChg chg="add del">
        <pc:chgData name="Laise Eduarda Paixão de Moraes" userId="ed9e5288-1c22-4d51-b69f-ec30695ef7d2" providerId="ADAL" clId="{121E0C3F-27A0-43CF-81A6-B1BCE706AA80}" dt="2023-09-10T15:07:41.782" v="20318" actId="47"/>
        <pc:sldMkLst>
          <pc:docMk/>
          <pc:sldMk cId="1944303303" sldId="111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5:41:29.783" v="21140" actId="47"/>
        <pc:sldMkLst>
          <pc:docMk/>
          <pc:sldMk cId="3991045062" sldId="1118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6:07:19.621" v="21994" actId="20577"/>
        <pc:sldMkLst>
          <pc:docMk/>
          <pc:sldMk cId="300371722" sldId="1119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6:05:32.309" v="21918" actId="478"/>
        <pc:sldMkLst>
          <pc:docMk/>
          <pc:sldMk cId="2722701736" sldId="1120"/>
        </pc:sldMkLst>
      </pc:sldChg>
      <pc:sldChg chg="add del mod modShow">
        <pc:chgData name="Laise Eduarda Paixão de Moraes" userId="ed9e5288-1c22-4d51-b69f-ec30695ef7d2" providerId="ADAL" clId="{121E0C3F-27A0-43CF-81A6-B1BCE706AA80}" dt="2023-09-10T16:10:08.938" v="22002" actId="47"/>
        <pc:sldMkLst>
          <pc:docMk/>
          <pc:sldMk cId="883968654" sldId="112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6:00:48.471" v="21745" actId="47"/>
        <pc:sldMkLst>
          <pc:docMk/>
          <pc:sldMk cId="2690534923" sldId="1121"/>
        </pc:sldMkLst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3767091953" sldId="1121"/>
        </pc:sldMkLst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1121389740" sldId="1122"/>
        </pc:sldMkLst>
      </pc:sldChg>
      <pc:sldMasterChg chg="delSldLayout">
        <pc:chgData name="Laise Eduarda Paixão de Moraes" userId="ed9e5288-1c22-4d51-b69f-ec30695ef7d2" providerId="ADAL" clId="{121E0C3F-27A0-43CF-81A6-B1BCE706AA80}" dt="2023-09-09T17:21:16.597" v="3070" actId="47"/>
        <pc:sldMasterMkLst>
          <pc:docMk/>
          <pc:sldMasterMk cId="2027727875" sldId="2147483648"/>
        </pc:sldMasterMkLst>
        <pc:sldLayoutChg chg="del">
          <pc:chgData name="Laise Eduarda Paixão de Moraes" userId="ed9e5288-1c22-4d51-b69f-ec30695ef7d2" providerId="ADAL" clId="{121E0C3F-27A0-43CF-81A6-B1BCE706AA80}" dt="2023-09-09T00:05:53.991" v="240" actId="47"/>
          <pc:sldLayoutMkLst>
            <pc:docMk/>
            <pc:sldMasterMk cId="2027727875" sldId="2147483648"/>
            <pc:sldLayoutMk cId="2448224137" sldId="2147483660"/>
          </pc:sldLayoutMkLst>
        </pc:sldLayoutChg>
        <pc:sldLayoutChg chg="del">
          <pc:chgData name="Laise Eduarda Paixão de Moraes" userId="ed9e5288-1c22-4d51-b69f-ec30695ef7d2" providerId="ADAL" clId="{121E0C3F-27A0-43CF-81A6-B1BCE706AA80}" dt="2023-09-09T17:21:16.597" v="3070" actId="47"/>
          <pc:sldLayoutMkLst>
            <pc:docMk/>
            <pc:sldMasterMk cId="2027727875" sldId="2147483648"/>
            <pc:sldLayoutMk cId="3534960907" sldId="2147483660"/>
          </pc:sldLayoutMkLst>
        </pc:sldLayoutChg>
      </pc:sldMasterChg>
    </pc:docChg>
  </pc:docChgLst>
  <pc:docChgLst>
    <pc:chgData name="Laise Eduarda Paixão de Moraes" userId="ed9e5288-1c22-4d51-b69f-ec30695ef7d2" providerId="ADAL" clId="{0C6AB2C4-0F89-4A4A-93DB-456B56A4748A}"/>
    <pc:docChg chg="undo custSel modSld">
      <pc:chgData name="Laise Eduarda Paixão de Moraes" userId="ed9e5288-1c22-4d51-b69f-ec30695ef7d2" providerId="ADAL" clId="{0C6AB2C4-0F89-4A4A-93DB-456B56A4748A}" dt="2023-09-11T11:55:01.496" v="120" actId="20577"/>
      <pc:docMkLst>
        <pc:docMk/>
      </pc:docMkLst>
      <pc:sldChg chg="addSp delSp modSp mod">
        <pc:chgData name="Laise Eduarda Paixão de Moraes" userId="ed9e5288-1c22-4d51-b69f-ec30695ef7d2" providerId="ADAL" clId="{0C6AB2C4-0F89-4A4A-93DB-456B56A4748A}" dt="2023-09-11T11:54:18.891" v="101" actId="20577"/>
        <pc:sldMkLst>
          <pc:docMk/>
          <pc:sldMk cId="1426724804" sldId="277"/>
        </pc:sldMkLst>
      </pc:sldChg>
      <pc:sldChg chg="addSp delSp modSp mod">
        <pc:chgData name="Laise Eduarda Paixão de Moraes" userId="ed9e5288-1c22-4d51-b69f-ec30695ef7d2" providerId="ADAL" clId="{0C6AB2C4-0F89-4A4A-93DB-456B56A4748A}" dt="2023-09-11T11:54:25.971" v="109" actId="20577"/>
        <pc:sldMkLst>
          <pc:docMk/>
          <pc:sldMk cId="1255394381" sldId="914"/>
        </pc:sldMkLst>
      </pc:sldChg>
      <pc:sldChg chg="addSp delSp modSp mod">
        <pc:chgData name="Laise Eduarda Paixão de Moraes" userId="ed9e5288-1c22-4d51-b69f-ec30695ef7d2" providerId="ADAL" clId="{0C6AB2C4-0F89-4A4A-93DB-456B56A4748A}" dt="2023-09-11T11:53:49.040" v="87" actId="20577"/>
        <pc:sldMkLst>
          <pc:docMk/>
          <pc:sldMk cId="2126048735" sldId="961"/>
        </pc:sldMkLst>
      </pc:sldChg>
      <pc:sldChg chg="addSp delSp modSp mod">
        <pc:chgData name="Laise Eduarda Paixão de Moraes" userId="ed9e5288-1c22-4d51-b69f-ec30695ef7d2" providerId="ADAL" clId="{0C6AB2C4-0F89-4A4A-93DB-456B56A4748A}" dt="2023-09-11T11:54:01.293" v="93"/>
        <pc:sldMkLst>
          <pc:docMk/>
          <pc:sldMk cId="720037589" sldId="968"/>
        </pc:sldMkLst>
      </pc:sldChg>
      <pc:sldChg chg="modSp mod">
        <pc:chgData name="Laise Eduarda Paixão de Moraes" userId="ed9e5288-1c22-4d51-b69f-ec30695ef7d2" providerId="ADAL" clId="{0C6AB2C4-0F89-4A4A-93DB-456B56A4748A}" dt="2023-09-11T11:55:01.496" v="120" actId="20577"/>
        <pc:sldMkLst>
          <pc:docMk/>
          <pc:sldMk cId="2921050602" sldId="1094"/>
        </pc:sldMkLst>
      </pc:sldChg>
      <pc:sldChg chg="modSp mod">
        <pc:chgData name="Laise Eduarda Paixão de Moraes" userId="ed9e5288-1c22-4d51-b69f-ec30695ef7d2" providerId="ADAL" clId="{0C6AB2C4-0F89-4A4A-93DB-456B56A4748A}" dt="2023-09-11T11:54:48.055" v="119" actId="20577"/>
        <pc:sldMkLst>
          <pc:docMk/>
          <pc:sldMk cId="3175730644" sldId="1111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32D7F-0BC5-4C8F-9149-6039E6133CB5}" type="datetimeFigureOut">
              <a:rPr lang="en-GB" smtClean="0"/>
              <a:t>07/04/2025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23C75-5660-4560-8F1A-315DECD479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4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7884-984D-8BE6-EDF8-DA41A9676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32C9C-B966-CC36-1E3A-6136C7BF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C911A-57DA-53A7-D00B-239B5CF0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A540-BCF5-422E-A1B6-199CDC5B113F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AEDF-8513-E311-7626-6940372A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5CAD-0FE9-E37E-315F-8BF5EF67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152E-3819-D2C8-D742-CA2F2245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7B84-2757-6D31-2327-B2E103846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F33B1-93B1-3A17-D6A9-4407A64F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903F-1850-461D-9EC8-4F4C1103F09E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2A890-C3C8-1CAB-3F3F-CC042BD0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99AE5-CA21-80F3-492B-9112E290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9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450A3-E31A-6906-709A-0B8814035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F0895-BB43-7E28-58B6-C765E820C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3DA8B-9B18-AAA6-1893-BAA03DF1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ACE8-F1B4-42AD-AEDE-79ECAB201C8A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54C19-1B93-C28A-91D0-5DE900D0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27EE1-7238-CB86-E6CF-D751A5EB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86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4B85-FD04-62DB-79B1-58DAA483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F015-0A7C-9DFC-5FEF-9FEF8BDF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15CEA-4CC7-9AA5-A6D4-0195762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CB15-66DC-4058-BCBC-E14C172CE455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FACE1-4011-CC21-2640-00980424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AE55-B512-D494-E954-92C2D4DC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29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1EB4-A2BE-3F9F-7122-2E18C20A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57FB6-4C77-EFF7-0C11-F08BB2E5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36F9-CC15-5F5A-AB50-9098CDA6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C3AEB-17CD-4992-B3CC-249AC8FC8BDB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55834-9BC0-59E5-8383-E95E4603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64-3F09-6B96-180D-66AC1AF4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1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9B5-41E6-309E-B1C9-32E3A9EF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5773-DB54-5266-5A3D-41EB9BDFA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3BC6B-457A-1CB5-AF06-FBEB39D5B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0D4C9-0376-98FA-DD73-6B9B6D21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4EC9-0BE9-4E83-B861-FC4EAF73691C}" type="datetime1">
              <a:rPr lang="en-GB" smtClean="0"/>
              <a:t>07/04/2025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78459-65E5-5233-E547-5D9FA449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1E30F-B71E-4DEE-122D-3F640451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B5CD-F1AC-F5B5-F1B4-D4E20D5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6B3C8-B9F8-9993-756E-365949ED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1794C-F315-6C46-BDAE-B657F41D4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44336-7E09-DB8D-9738-EAE998DF4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CDEF3-836D-CC4A-F753-8A912B769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DCD8F-4992-DD8D-8219-A12DD7E3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68DD-8069-4EC9-8614-619926F3AB36}" type="datetime1">
              <a:rPr lang="en-GB" smtClean="0"/>
              <a:t>07/04/2025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EF645-2088-48D8-58D9-5C0BD97A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84B0-EE7F-D76F-CDC2-CC808DC3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9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CCFF-4E94-26DD-3055-E1027388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C3A39-631C-873E-B099-E6645B5D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D88C-6B21-4707-A426-B11C25F2ED27}" type="datetime1">
              <a:rPr lang="en-GB" smtClean="0"/>
              <a:t>07/04/2025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09586-9255-180A-61EB-EC679951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15102-8051-7356-3980-FF98A890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4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21730-09FE-B715-49BA-895ECF0A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378B-C43D-421A-9458-E58B7A682B77}" type="datetime1">
              <a:rPr lang="en-GB" smtClean="0"/>
              <a:t>07/04/2025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16D9A-2B52-C413-90D4-9AE77AAE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3288-D8A2-E1E8-8A4B-C3D1186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93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626-7BA8-B7CE-A50D-6C7D810D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B135-8FDE-570B-79AB-4C877811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D244A-2655-D951-91FF-C968325B9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2498-52A0-4FBA-B5D4-4A856178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BD4A-7519-49BC-9A6C-087B5EDAFCDA}" type="datetime1">
              <a:rPr lang="en-GB" smtClean="0"/>
              <a:t>07/04/2025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BB33B-3D3D-5C26-6CF0-69CDEA59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866F-A142-B311-A531-40ACAC9D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E4B7-C062-9E23-BE3A-D2EC1890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68EC-2B07-6687-A77A-ABDC32897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7FB33-9F32-6825-AC97-36CE991DA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F7B43-C443-F89F-27DA-B48DC8A0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B2BF-5A2A-4057-B680-0361191D1EB7}" type="datetime1">
              <a:rPr lang="en-GB" smtClean="0"/>
              <a:t>07/04/2025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1CDC2-0885-8FEE-41E3-A5F08C5B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8092-22A0-B1D8-8AD0-16935DCD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2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6E0EA-B668-ADE7-AC4F-7ABA18C4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0BBD8-51CF-F7A7-0CE1-A9EBA42A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1B343-4898-9788-279E-F3F09D951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824C-8224-4CEE-9617-D80702503FD5}" type="datetime1">
              <a:rPr lang="en-GB" smtClean="0"/>
              <a:t>07/04/2025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C36C-1AA7-C99A-3B25-DEE165AFC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E5A26-6CDC-67AD-C975-B91B9905E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ichef.bbci.co.uk/images/ic/1280xn/p01l7zks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24286" TargetMode="External"/><Relationship Id="rId2" Type="http://schemas.openxmlformats.org/officeDocument/2006/relationships/hyperlink" Target="https://www.genome.gov/about-genomics/fact-sheets/DNA-Sequencing-Fact-Shee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038/nrg.2016.4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7.44" TargetMode="External"/><Relationship Id="rId2" Type="http://schemas.openxmlformats.org/officeDocument/2006/relationships/hyperlink" Target="https://doi.org/10.1016/j.mimet.2016.02.016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doi.org/10.1038/nrg.2017.44" TargetMode="External"/><Relationship Id="rId7" Type="http://schemas.openxmlformats.org/officeDocument/2006/relationships/hyperlink" Target="https://nanoporetech.com/nano-assets/ont-logo.svg" TargetMode="External"/><Relationship Id="rId12" Type="http://schemas.openxmlformats.org/officeDocument/2006/relationships/image" Target="../media/image7.svg"/><Relationship Id="rId2" Type="http://schemas.openxmlformats.org/officeDocument/2006/relationships/hyperlink" Target="https://doi.org/10.1016/j.mimet.2016.02.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hyperlink" Target="https://www.pacb.com/wp-content/uploads/logo_PacBio_RGB.pdf" TargetMode="External"/><Relationship Id="rId4" Type="http://schemas.openxmlformats.org/officeDocument/2006/relationships/hyperlink" Target="https://assets.illumina.com/content/dam/illumina-common/logo/illumina-full_logo.svg" TargetMode="External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hyperlink" Target="https://media.wired.com/photos/5972473688c660231060af46/master/w_1280,c_limit/HelixTA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assets.illumina.com/content/dam/illumina-common/logo/illumina-full_logo.svg" TargetMode="Externa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www.illumina.com/science/technology/next-generation-sequencing/illumina-sequencing-history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hyperlink" Target="https://diagnostech.co.za/wp-content/uploads/2020/05/diagnostech-post-tips4-image4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298777846-files.gitbook.io/~/files/v0/b/gitbook-x-prod.appspot.com/o/spaces%2FGM9W2DuBTgEXv1ClCm8H%2Fuploads%2Fgit-blob-32180a39024aef54b9d3d67165c5673351b23717%2Fimage1.png?alt=media&amp;token=c77e9de2-3d23-4e58-9c84-125214e5f688\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hyperlink" Target="https://www.mun.ca/biology/scarr/c01fig013_14smc2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international.neb.com/-/media/nebus/page-images/tools-and-resources/feature-articles/fig1_optimalclusterdensity.png?rev=5dd2d577e6b54c26b052a2b8cb883ddb&amp;hash=ADC88330A156804A926DE074312996A9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www.illumina.com/content/dam/illumina-marketing/images/systems/v2/table-system-thumbs/table-graphic-system-novaseq-x.png" TargetMode="External"/><Relationship Id="rId3" Type="http://schemas.openxmlformats.org/officeDocument/2006/relationships/hyperlink" Target="https://www.illumina.com/content/dam/illumina-marketing/images/systems/v2/table-system-thumbs/table-graphic-system-iseq.png" TargetMode="External"/><Relationship Id="rId7" Type="http://schemas.openxmlformats.org/officeDocument/2006/relationships/hyperlink" Target="https://www.illumina.com/content/dam/illumina-marketing/images/systems/v2/table-system-thumbs/table-graphic-system-miseq.png" TargetMode="External"/><Relationship Id="rId12" Type="http://schemas.openxmlformats.org/officeDocument/2006/relationships/image" Target="../media/image29.png"/><Relationship Id="rId17" Type="http://schemas.openxmlformats.org/officeDocument/2006/relationships/image" Target="../media/image32.jpg"/><Relationship Id="rId2" Type="http://schemas.openxmlformats.org/officeDocument/2006/relationships/hyperlink" Target="https://www.illumina.com/systems/sequencing-platforms.html" TargetMode="Externa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hyperlink" Target="https://www.illumina.com/content/dam/illumina-marketing/images/systems/v2/table-system-thumbs/table-graphic-system-apex.png" TargetMode="External"/><Relationship Id="rId5" Type="http://schemas.openxmlformats.org/officeDocument/2006/relationships/hyperlink" Target="https://www.illumina.com/content/dam/illumina-marketing/images/systems/v2/table-system-thumbs/table-graphic-system-miniseq.png" TargetMode="External"/><Relationship Id="rId15" Type="http://schemas.openxmlformats.org/officeDocument/2006/relationships/hyperlink" Target="https://www.illumina.com/content/dam/illumina-marketing/images/systems/v2/table-system-thumbs/table-graphic-system-nextseq.png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www.illumina.com/content/dam/illumina-marketing/images/systems/v2/table-system-thumbs/table-graphic-system-nextseq-1000-2000.png" TargetMode="External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www.genome.gov/sites/default/files/inline-images/dd_01_full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2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3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cqls.oregonstate.edu/sites/cqls.oregonstate.edu/files/feature-story/cgrb_flow_cell_history_1.png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twitter.com/luke_earl/status/1117780574092038144/photo/1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8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hyperlink" Target="https://1.bp.blogspot.com/-BNDZ8IhC_T0/UNr7GZ9nS2I/AAAAAAAAA7M/m8dDO8Xer6Y/s1600/basespace-map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07/978-981-13-8844-6_15" TargetMode="External"/><Relationship Id="rId4" Type="http://schemas.openxmlformats.org/officeDocument/2006/relationships/hyperlink" Target="https://basespace.illumina.com/dashboar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24286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genome.gov/about-genomics/fact-sheets/DNA-Sequencing-Fact-She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ture.com/articles/501261a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ncbi.nlm.nih.gov/nuccore/K03455.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7" Type="http://schemas.openxmlformats.org/officeDocument/2006/relationships/image" Target="../media/image42.svg"/><Relationship Id="rId2" Type="http://schemas.openxmlformats.org/officeDocument/2006/relationships/hyperlink" Target="https://developer-blogs.nvidia.com/wp-content/uploads/2023/03/parabricks-4-1-featured-1536x86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hyperlink" Target="https://www.pacb.com/wp-content/uploads/logo_PacBio_RGB.pdf" TargetMode="External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01096" TargetMode="External"/><Relationship Id="rId2" Type="http://schemas.openxmlformats.org/officeDocument/2006/relationships/hyperlink" Target="https://doi.org/10.1093/hmg/ddq416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86%2Fs13059-020-1935-5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cb.com/blog/new-software-polymerase-sequel-system-boost-throughput-affordability/" TargetMode="External"/><Relationship Id="rId3" Type="http://schemas.openxmlformats.org/officeDocument/2006/relationships/image" Target="../media/image43.png"/><Relationship Id="rId7" Type="http://schemas.openxmlformats.org/officeDocument/2006/relationships/hyperlink" Target="https://www.pacb.com/wp-content/uploads/2015/09/Perspective_UnderstandingAccuracySMRTSequencing1.pdf" TargetMode="External"/><Relationship Id="rId2" Type="http://schemas.openxmlformats.org/officeDocument/2006/relationships/hyperlink" Target="https://www.pacb.com/wp-content/uploads/img_multiplexing_barcode_detection-1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5.jpg"/><Relationship Id="rId5" Type="http://schemas.openxmlformats.org/officeDocument/2006/relationships/hyperlink" Target="https://www.pacb.com/wp-content/uploads/Sequel-System-Performance_Genomic-Library.jpg" TargetMode="External"/><Relationship Id="rId4" Type="http://schemas.openxmlformats.org/officeDocument/2006/relationships/image" Target="../media/image44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gpb.2015.08.002" TargetMode="External"/><Relationship Id="rId2" Type="http://schemas.openxmlformats.org/officeDocument/2006/relationships/hyperlink" Target="https://doi.org/10.1038/nrg2626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gpb.2015.08.002" TargetMode="External"/><Relationship Id="rId7" Type="http://schemas.openxmlformats.org/officeDocument/2006/relationships/image" Target="../media/image49.png"/><Relationship Id="rId2" Type="http://schemas.openxmlformats.org/officeDocument/2006/relationships/hyperlink" Target="https://doi.org/10.1038/nrg262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acb.com/wp-content/uploads/img_SMRT_Cell_angled-2.png" TargetMode="External"/><Relationship Id="rId5" Type="http://schemas.openxmlformats.org/officeDocument/2006/relationships/image" Target="../media/image48.jpeg"/><Relationship Id="rId4" Type="http://schemas.openxmlformats.org/officeDocument/2006/relationships/hyperlink" Target="https://ars.els-cdn.com/content/image/1-s2.0-S1672022915001345-gr2.jpg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hyperlink" Target="https://www.pacb.com/sequencing-system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1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hyperlink" Target="https://www.pacb.com/wp-content/uploads/img_sequel_system_with_user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hyperlink" Target="https://www.pacb.com/wp-content/uploads/img_revio_workdeck.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b.com/products-and-services/data-analysis/" TargetMode="External"/><Relationship Id="rId7" Type="http://schemas.openxmlformats.org/officeDocument/2006/relationships/image" Target="../media/image56.png"/><Relationship Id="rId2" Type="http://schemas.openxmlformats.org/officeDocument/2006/relationships/hyperlink" Target="https://www.pacb.com/products-and-services/data-analysi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5.png"/><Relationship Id="rId5" Type="http://schemas.openxmlformats.org/officeDocument/2006/relationships/hyperlink" Target="https://www.pacb.com/wp-content/uploads/Product-Brochure-SMRT-Link-Explore-and-Analyze-Your-Data-with-Confidence.pdf" TargetMode="External"/><Relationship Id="rId4" Type="http://schemas.openxmlformats.org/officeDocument/2006/relationships/image" Target="../media/image54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7" Type="http://schemas.openxmlformats.org/officeDocument/2006/relationships/image" Target="../media/image59.svg"/><Relationship Id="rId2" Type="http://schemas.openxmlformats.org/officeDocument/2006/relationships/hyperlink" Target="https://humantechnopole.it/wp-content/uploads/2023/01/Nanopore-768x432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8.png"/><Relationship Id="rId5" Type="http://schemas.openxmlformats.org/officeDocument/2006/relationships/hyperlink" Target="https://nanoporetech.com/nano-assets/ont-logo.svg" TargetMode="Externa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apollo-institute.org/wp-content/uploads/2021/11/DNAsequencingdiagram-WIP-03.png" TargetMode="External"/><Relationship Id="rId2" Type="http://schemas.openxmlformats.org/officeDocument/2006/relationships/hyperlink" Target="https://apollo-institute.org/dna-sequencing-seri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2688/f1000research.11354.1" TargetMode="External"/><Relationship Id="rId5" Type="http://schemas.openxmlformats.org/officeDocument/2006/relationships/hyperlink" Target="https://doi.org/10.12688/f1000research.7201.1" TargetMode="External"/><Relationship Id="rId4" Type="http://schemas.openxmlformats.org/officeDocument/2006/relationships/image" Target="../media/image61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88/f1000research.7201.1" TargetMode="External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2688/f1000research.11354.1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10038-019-0679-0" TargetMode="External"/><Relationship Id="rId3" Type="http://schemas.openxmlformats.org/officeDocument/2006/relationships/image" Target="../media/image62.png"/><Relationship Id="rId7" Type="http://schemas.openxmlformats.org/officeDocument/2006/relationships/hyperlink" Target="https://doi.org/10.1073/pnas.1001831107" TargetMode="External"/><Relationship Id="rId2" Type="http://schemas.openxmlformats.org/officeDocument/2006/relationships/hyperlink" Target="https://i.extremetech.com/imagery/content-types/05rzbJXLHcUlhXsvd7osm7X/hero-image.fill.size_994x559.v1678673375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8/2053-1583/ab2c38" TargetMode="External"/><Relationship Id="rId5" Type="http://schemas.openxmlformats.org/officeDocument/2006/relationships/image" Target="../media/image63.png"/><Relationship Id="rId4" Type="http://schemas.openxmlformats.org/officeDocument/2006/relationships/hyperlink" Target="http://4.bp.blogspot.com/-eninI4Rs8os/T0A3O63-bsI/AAAAAAAAAN8/CttDwhPwZNs/s1600/MinION_in_laptop.jp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hyperlink" Target="http://dx.doi.org/10.1007/978-1-61779-773-6_10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5.png"/><Relationship Id="rId5" Type="http://schemas.openxmlformats.org/officeDocument/2006/relationships/hyperlink" Target="https://nanoporetech.com/sites/default/files/s3/r10%20pore.PNG" TargetMode="External"/><Relationship Id="rId4" Type="http://schemas.openxmlformats.org/officeDocument/2006/relationships/hyperlink" Target="https://nanoporetech.com/about-us/news/r103-newest-nanopore-high-accuracy-nanopore-sequencing-now-available-store" TargetMode="Externa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10038-019-0679-0" TargetMode="External"/><Relationship Id="rId3" Type="http://schemas.openxmlformats.org/officeDocument/2006/relationships/image" Target="../media/image66.png"/><Relationship Id="rId7" Type="http://schemas.openxmlformats.org/officeDocument/2006/relationships/hyperlink" Target="https://doi.org/10.1073/pnas.1001831107" TargetMode="External"/><Relationship Id="rId2" Type="http://schemas.openxmlformats.org/officeDocument/2006/relationships/hyperlink" Target="https://www.yourgenome.org/wp-content/uploads/2022/04/ont-sequencing_yourgenome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8/2053-1583/ab2c38" TargetMode="External"/><Relationship Id="rId5" Type="http://schemas.openxmlformats.org/officeDocument/2006/relationships/image" Target="../media/image67.jpeg"/><Relationship Id="rId4" Type="http://schemas.openxmlformats.org/officeDocument/2006/relationships/hyperlink" Target="https://content.cld.iop.org/journals/2053-1583/6/4/045011/revision2/tdmab2c38f01_hr.jpg?Expires=1694876016&amp;Signature=Sz1kwYPSi4xkxiHWE9NEZsWnaBmOihthZvVxMRlI2~Utkqs0~B3Ax7N4aKVGfkRTMIbiXH0zjMRbOTrL34bOmQQpA4~S2vXhjkRT7mXGWRDThW0IHs811NAilAoRzXEY8sqdz05tsH6oxxUdhNJc1IlMWMyp~8q70BqOcXWo6B0Ohj2hOKQ8WD8tCxAtkCPgY8HnKSHr2~wT4cQVv7VXdvEGOzYJssqiRztR~Dk0RBSKrOak9RqKeUYmgWA9AZFupVAj6HoyySDHrJYqBrN2fof9wDJ8SHs0vyk9C2t3noTmirPijS3IuZ-aQsR7TMIZR1Cwwmnyh6bAKsut8Wpe4Q__&amp;Key-Pair-Id=KL1D8TIY3N7T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88/f1000research.7201.1" TargetMode="External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2688/f1000research.11354.1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png"/><Relationship Id="rId3" Type="http://schemas.openxmlformats.org/officeDocument/2006/relationships/hyperlink" Target="https://doi.org/10.1038/nrg.2016.49" TargetMode="External"/><Relationship Id="rId7" Type="http://schemas.openxmlformats.org/officeDocument/2006/relationships/hyperlink" Target="https://nanoporetech.com/sites/default/files/s3/MinION%20Flow_Cell_transparent_3Qtr.png" TargetMode="External"/><Relationship Id="rId2" Type="http://schemas.openxmlformats.org/officeDocument/2006/relationships/hyperlink" Target="https://doi.org/10.1007/978-1-0716-0868-5_9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8.png"/><Relationship Id="rId5" Type="http://schemas.openxmlformats.org/officeDocument/2006/relationships/hyperlink" Target="https://link.springer.com/protocol/10.1007/978-1-0716-0868-5_9" TargetMode="External"/><Relationship Id="rId10" Type="http://schemas.openxmlformats.org/officeDocument/2006/relationships/image" Target="../media/image70.png"/><Relationship Id="rId4" Type="http://schemas.openxmlformats.org/officeDocument/2006/relationships/hyperlink" Target="https://doi.org/10.1038/s41587-021-01108-x" TargetMode="External"/><Relationship Id="rId9" Type="http://schemas.openxmlformats.org/officeDocument/2006/relationships/hyperlink" Target="https://biomedicalsciences.unimelb.edu.au/__data/assets/image/0005/3781409/Screen-Shot-2021-04-01-at-3.49.10-pm.png" TargetMode="Externa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73.png"/><Relationship Id="rId3" Type="http://schemas.openxmlformats.org/officeDocument/2006/relationships/hyperlink" Target="https://www.youtube.com/watch?app=desktop&amp;v=f_p4GpYOc68" TargetMode="External"/><Relationship Id="rId7" Type="http://schemas.openxmlformats.org/officeDocument/2006/relationships/hyperlink" Target="https://nanoporetech.com/sites/default/files/s3/products/mk1d_v2.png" TargetMode="External"/><Relationship Id="rId2" Type="http://schemas.openxmlformats.org/officeDocument/2006/relationships/hyperlink" Target="https://nanoporetech.com/product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2.png"/><Relationship Id="rId5" Type="http://schemas.openxmlformats.org/officeDocument/2006/relationships/hyperlink" Target="https://images.ctfassets.net/obrbum38fjyj/5yEzJGR80M7zMBMVmsuWej/99a8d6d164507bc7d7486f0a73503b59/prometh-ion-flow-cell_3x.png?w=600" TargetMode="External"/><Relationship Id="rId4" Type="http://schemas.openxmlformats.org/officeDocument/2006/relationships/image" Target="../media/image71.png"/><Relationship Id="rId9" Type="http://schemas.openxmlformats.org/officeDocument/2006/relationships/image" Target="../media/image74.jpe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o.life/wp-content/uploads/2017/06/15u_0ZjtVmHkMLgA1RzbSZA.png" TargetMode="External"/><Relationship Id="rId2" Type="http://schemas.openxmlformats.org/officeDocument/2006/relationships/image" Target="../media/image75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hyperlink" Target="https://nanoporetech.com/resource-centre/nanopore-sequencing-missing-puzzle-piece-molecular-identificat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8.jpeg"/><Relationship Id="rId4" Type="http://schemas.openxmlformats.org/officeDocument/2006/relationships/hyperlink" Target="https://user-images.githubusercontent.com/5932864/97855887-52e90180-1d60-11eb-8bd2-c15c5683b219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doi.org/10.1126/science.1058040" TargetMode="External"/><Relationship Id="rId2" Type="http://schemas.openxmlformats.org/officeDocument/2006/relationships/hyperlink" Target="https://compote.slate.com/images/ebb49e3e-e552-4686-a517-616ac3ff7796.jpg?crop=590%2C421%2Cx0%2Cy0&amp;width=8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38/35057062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7.pngwing.com/pngs/589/573/png-transparent-chromatogram-biology-dna-sequencer-sequencing.p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hyperlink" Target="https://www.mtnsfepscor.org/sites/default/files/inline-images/SequencingPic2.png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80.png"/><Relationship Id="rId7" Type="http://schemas.openxmlformats.org/officeDocument/2006/relationships/hyperlink" Target="https://thumb.tildacdn.com/tild6364-3264-4563-a231-383563343439/-/resize/460x/-/format/webp/nanopore1.png" TargetMode="External"/><Relationship Id="rId2" Type="http://schemas.openxmlformats.org/officeDocument/2006/relationships/hyperlink" Target="https://nanoporetech.com/sites/default/files/s3/analysis/basic-workflow-bg2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2.png"/><Relationship Id="rId11" Type="http://schemas.openxmlformats.org/officeDocument/2006/relationships/hyperlink" Target="https://nanoporetech.com/nanopore-sequencing-data-analysis" TargetMode="External"/><Relationship Id="rId5" Type="http://schemas.openxmlformats.org/officeDocument/2006/relationships/hyperlink" Target="https://konradpaszkiewicz.files.wordpress.com/2014/04/capture5.png" TargetMode="External"/><Relationship Id="rId10" Type="http://schemas.openxmlformats.org/officeDocument/2006/relationships/image" Target="../media/image84.png"/><Relationship Id="rId4" Type="http://schemas.openxmlformats.org/officeDocument/2006/relationships/image" Target="../media/image81.svg"/><Relationship Id="rId9" Type="http://schemas.openxmlformats.org/officeDocument/2006/relationships/hyperlink" Target="https://raw.githubusercontent.com/jeremyseto/bio-oer/master/figures/informatics/sequencing/phred_table.p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7" Type="http://schemas.openxmlformats.org/officeDocument/2006/relationships/hyperlink" Target="https://doi.org/10.1038/nprot.2017.066" TargetMode="External"/><Relationship Id="rId2" Type="http://schemas.openxmlformats.org/officeDocument/2006/relationships/hyperlink" Target="http://www.pythia.ugent.be/pythia-files/PROG0484/DNA_pooling_en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poj.com/problems/PROG0484" TargetMode="External"/><Relationship Id="rId5" Type="http://schemas.openxmlformats.org/officeDocument/2006/relationships/image" Target="../media/image86.png"/><Relationship Id="rId4" Type="http://schemas.openxmlformats.org/officeDocument/2006/relationships/hyperlink" Target="https://media.springernature.com/lw685/springer-static/image/art%3A10.1038%2Fnprot.2017.066/MediaObjects/41596_2017_Article_BFnprot2017066_Fig3_HTML.jp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859-020-3528-4" TargetMode="External"/><Relationship Id="rId2" Type="http://schemas.openxmlformats.org/officeDocument/2006/relationships/hyperlink" Target="https://doi.org/10.12688/f1000research.10571.2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28/AEM.00626-2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bj6987" TargetMode="External"/><Relationship Id="rId2" Type="http://schemas.openxmlformats.org/officeDocument/2006/relationships/hyperlink" Target="https://www.scientificamerican.com/article/see-how-scientists-put-together-the-complete-human-gen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6.png"/><Relationship Id="rId4" Type="http://schemas.openxmlformats.org/officeDocument/2006/relationships/hyperlink" Target="https://static.scientificamerican.com/sciam/assets/Image/saw0822Gsci31_corrected_d.png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0.png"/><Relationship Id="rId3" Type="http://schemas.openxmlformats.org/officeDocument/2006/relationships/hyperlink" Target="https://doi.org/10.1126/science.abj6987" TargetMode="External"/><Relationship Id="rId7" Type="http://schemas.openxmlformats.org/officeDocument/2006/relationships/hyperlink" Target="https://image.commarts.com/images1/7/1/2/21744_102_1160_LTE3OTc2MzQ3MDQtMTU0NTIxODU3Mw.jpg" TargetMode="External"/><Relationship Id="rId2" Type="http://schemas.openxmlformats.org/officeDocument/2006/relationships/hyperlink" Target="https://www.scientificamerican.com/article/see-how-scientists-put-together-the-complete-human-gen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9.png"/><Relationship Id="rId5" Type="http://schemas.openxmlformats.org/officeDocument/2006/relationships/image" Target="../media/image16.png"/><Relationship Id="rId4" Type="http://schemas.openxmlformats.org/officeDocument/2006/relationships/hyperlink" Target="https://static.scientificamerican.com/sciam/assets/Image/saw0822Gsci31_corrected_d.png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94.svg"/><Relationship Id="rId3" Type="http://schemas.openxmlformats.org/officeDocument/2006/relationships/hyperlink" Target="https://assets.illumina.com/content/dam/illumina-common/logo/illumina-full_logo.svg" TargetMode="External"/><Relationship Id="rId7" Type="http://schemas.openxmlformats.org/officeDocument/2006/relationships/image" Target="../media/image91.jpeg"/><Relationship Id="rId12" Type="http://schemas.openxmlformats.org/officeDocument/2006/relationships/image" Target="../media/image93.png"/><Relationship Id="rId2" Type="http://schemas.openxmlformats.org/officeDocument/2006/relationships/hyperlink" Target="https://www.illumina.com/science/technology/next-generation-sequencing/long-read-sequencing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illumina.com/content/dam/illumina-marketing/images/product/figure-one-long-fragment-tagmentation.jpg" TargetMode="External"/><Relationship Id="rId11" Type="http://schemas.openxmlformats.org/officeDocument/2006/relationships/image" Target="../media/image92.png"/><Relationship Id="rId5" Type="http://schemas.openxmlformats.org/officeDocument/2006/relationships/image" Target="../media/image3.svg"/><Relationship Id="rId10" Type="http://schemas.openxmlformats.org/officeDocument/2006/relationships/image" Target="../media/image5.svg"/><Relationship Id="rId4" Type="http://schemas.openxmlformats.org/officeDocument/2006/relationships/image" Target="../media/image2.png"/><Relationship Id="rId9" Type="http://schemas.openxmlformats.org/officeDocument/2006/relationships/image" Target="../media/image4.png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ichef.bbci.co.uk/images/ic/1280xn/p01l7zks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doi.org/10.1126/science.1058040" TargetMode="External"/><Relationship Id="rId7" Type="http://schemas.openxmlformats.org/officeDocument/2006/relationships/hyperlink" Target="https://github.com/karlrupp/microprocessor-trend-data/raw/master/50yrs/50-years-processor-trend.png" TargetMode="External"/><Relationship Id="rId2" Type="http://schemas.openxmlformats.org/officeDocument/2006/relationships/hyperlink" Target="https://doi.org/10.1038/3505706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www.genome.gov/sites/default/files/inline-images/2022_Sequencing_cost_per_Human_Genome.jpg" TargetMode="External"/><Relationship Id="rId4" Type="http://schemas.openxmlformats.org/officeDocument/2006/relationships/hyperlink" Target="https://www.genome.gov/about-genomics/fact-sheets/Sequencing-Human-Genome-cost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www.genome.gov/sites/default/files/inline-images/dd_01_full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2.wdp"/><Relationship Id="rId9" Type="http://schemas.openxmlformats.org/officeDocument/2006/relationships/image" Target="../media/image4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springernature.com/full/springer-static/image/chp%3A10.1007%2F978-981-13-8844-6_15/MediaObjects/480237_1_En_15_Fig4_HTML.png" TargetMode="External"/><Relationship Id="rId2" Type="http://schemas.openxmlformats.org/officeDocument/2006/relationships/hyperlink" Target="https://doi.org/10.1007/978-981-13-8844-6_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lubio.ch/assets/_processed_/d/8/csm_NGS-vs-Sanger_5cae735d4f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02/ajmg.a.62239" TargetMode="External"/><Relationship Id="rId5" Type="http://schemas.openxmlformats.org/officeDocument/2006/relationships/hyperlink" Target="https://doi.org/10.1016%2Fj.cell.2013.09.006" TargetMode="External"/><Relationship Id="rId4" Type="http://schemas.openxmlformats.org/officeDocument/2006/relationships/hyperlink" Target="https://doi.org/10.1016/j.csbj.2019.11.0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and white image of a circular shap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18F6FB4-EA58-10AE-D6FF-11F83C90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9" r="36146"/>
          <a:stretch/>
        </p:blipFill>
        <p:spPr>
          <a:xfrm>
            <a:off x="8104632" y="0"/>
            <a:ext cx="4087368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FAF05BBC-AFBB-8EED-A363-4798E30D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344E3E33-4CF9-3ED5-F59D-1FC0F6B7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2025-04-07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5D4C8B-6D39-4E12-FD77-62D08CF4D3E9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6" name="Graphic 5">
              <a:hlinkClick r:id="rId5"/>
              <a:extLst>
                <a:ext uri="{FF2B5EF4-FFF2-40B4-BE49-F238E27FC236}">
                  <a16:creationId xmlns:a16="http://schemas.microsoft.com/office/drawing/2014/main" id="{BA4E339E-D52E-7FDC-F915-D9242F30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7" name="Graphic 6">
              <a:hlinkClick r:id="rId8"/>
              <a:extLst>
                <a:ext uri="{FF2B5EF4-FFF2-40B4-BE49-F238E27FC236}">
                  <a16:creationId xmlns:a16="http://schemas.microsoft.com/office/drawing/2014/main" id="{64201A3B-35A6-E320-E8DB-29A9EA3D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8" name="Graphic 7">
              <a:hlinkClick r:id="rId11"/>
              <a:extLst>
                <a:ext uri="{FF2B5EF4-FFF2-40B4-BE49-F238E27FC236}">
                  <a16:creationId xmlns:a16="http://schemas.microsoft.com/office/drawing/2014/main" id="{6C33711D-EDDD-782F-EF12-ED7F0CBF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74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6F484374-ADAA-2045-5B1D-92C5A2C35A8E}"/>
              </a:ext>
            </a:extLst>
          </p:cNvPr>
          <p:cNvSpPr txBox="1">
            <a:spLocks/>
          </p:cNvSpPr>
          <p:nvPr/>
        </p:nvSpPr>
        <p:spPr>
          <a:xfrm>
            <a:off x="681318" y="173263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u="sng" dirty="0"/>
              <a:t>Os fragmentos produzidos são mais curtos (50-600pb) que a tecnologia Sanger (~1.000pb).</a:t>
            </a:r>
          </a:p>
          <a:p>
            <a:pPr marL="0" indent="0" algn="just">
              <a:buNone/>
            </a:pPr>
            <a:endParaRPr lang="pt-BR" sz="1000" dirty="0"/>
          </a:p>
          <a:p>
            <a:pPr algn="just"/>
            <a:r>
              <a:rPr lang="pt-BR" dirty="0"/>
              <a:t>As tecnologias NGS necessitam de uma preparação diferencial da amostra:</a:t>
            </a:r>
          </a:p>
          <a:p>
            <a:pPr lvl="1" algn="just"/>
            <a:r>
              <a:rPr lang="pt-BR" sz="2000" b="1" u="sng" dirty="0"/>
              <a:t>Fragmentação</a:t>
            </a:r>
            <a:r>
              <a:rPr lang="pt-BR" sz="2000" dirty="0"/>
              <a:t> do DNA (para leituras curtas);</a:t>
            </a:r>
          </a:p>
          <a:p>
            <a:pPr lvl="1" algn="just"/>
            <a:r>
              <a:rPr lang="pt-BR" sz="2000" dirty="0"/>
              <a:t>Adição de </a:t>
            </a:r>
            <a:r>
              <a:rPr lang="pt-BR" sz="2000" b="1" u="sng" dirty="0"/>
              <a:t>adaptadores</a:t>
            </a:r>
            <a:r>
              <a:rPr lang="pt-BR" sz="2000" b="1" dirty="0"/>
              <a:t> </a:t>
            </a:r>
            <a:r>
              <a:rPr lang="pt-BR" sz="2000" dirty="0"/>
              <a:t>para marcar as amostras e direcionar o sequenciamento;</a:t>
            </a:r>
          </a:p>
          <a:p>
            <a:pPr lvl="1" algn="just"/>
            <a:r>
              <a:rPr lang="pt-BR" sz="2000" dirty="0"/>
              <a:t>Amplificação da biblioteca marcada (opcional a depender da tecnologia).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B45D6A55-AC59-6760-81CC-54D7C52C26F5}"/>
              </a:ext>
            </a:extLst>
          </p:cNvPr>
          <p:cNvSpPr txBox="1">
            <a:spLocks/>
          </p:cNvSpPr>
          <p:nvPr/>
        </p:nvSpPr>
        <p:spPr>
          <a:xfrm>
            <a:off x="681318" y="4454781"/>
            <a:ext cx="9849282" cy="162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Pode ser classificado em estratégia de sequenciamento:</a:t>
            </a:r>
          </a:p>
          <a:p>
            <a:pPr lvl="1" algn="just"/>
            <a:r>
              <a:rPr lang="pt-BR" sz="1800" dirty="0"/>
              <a:t>Síntese – 454, IonTorrent, </a:t>
            </a:r>
            <a:r>
              <a:rPr lang="pt-BR" sz="1800" dirty="0">
                <a:solidFill>
                  <a:srgbClr val="FF0000"/>
                </a:solidFill>
              </a:rPr>
              <a:t>Illumina (Solexa), PacBio SMRT</a:t>
            </a:r>
          </a:p>
          <a:p>
            <a:pPr lvl="1" algn="just"/>
            <a:r>
              <a:rPr lang="pt-BR" sz="1800" dirty="0"/>
              <a:t>Ligação – SOLiD, Pacbio SBB, </a:t>
            </a:r>
            <a:r>
              <a:rPr lang="pt-BR" sz="1800" dirty="0">
                <a:solidFill>
                  <a:srgbClr val="FF0000"/>
                </a:solidFill>
              </a:rPr>
              <a:t>Oxford Nanopore Technologies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https://doi.org/10.1038/nature24286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https://doi.org/10.1038/nrg.2016.49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30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Fluxo geral de trabalho no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11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https://doi.org/10.1016/j.mimet.2016.02.016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https://doi.org/10.1038/nrg.2017.44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B7E1B-3C23-E277-9BA1-AFDE0BF4587C}"/>
              </a:ext>
            </a:extLst>
          </p:cNvPr>
          <p:cNvGrpSpPr/>
          <p:nvPr/>
        </p:nvGrpSpPr>
        <p:grpSpPr>
          <a:xfrm rot="20834725">
            <a:off x="587010" y="1678337"/>
            <a:ext cx="1146629" cy="4326619"/>
            <a:chOff x="8461827" y="1629097"/>
            <a:chExt cx="1146629" cy="432661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7087-8318-0094-9B9E-DBA5A63CD779}"/>
                </a:ext>
              </a:extLst>
            </p:cNvPr>
            <p:cNvCxnSpPr>
              <a:stCxn id="12" idx="0"/>
              <a:endCxn id="11" idx="4"/>
            </p:cNvCxnSpPr>
            <p:nvPr/>
          </p:nvCxnSpPr>
          <p:spPr>
            <a:xfrm>
              <a:off x="9035142" y="1629097"/>
              <a:ext cx="0" cy="4326619"/>
            </a:xfrm>
            <a:prstGeom prst="line">
              <a:avLst/>
            </a:prstGeom>
            <a:ln w="762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E3625B-116F-F39D-1CAB-EC9DA4B2D086}"/>
                </a:ext>
              </a:extLst>
            </p:cNvPr>
            <p:cNvGrpSpPr/>
            <p:nvPr/>
          </p:nvGrpSpPr>
          <p:grpSpPr>
            <a:xfrm>
              <a:off x="8461827" y="1629097"/>
              <a:ext cx="1146629" cy="4326619"/>
              <a:chOff x="8461827" y="1629097"/>
              <a:chExt cx="1146629" cy="43266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5C3718-696F-9DA8-20E5-ADD5DA55CCA8}"/>
                  </a:ext>
                </a:extLst>
              </p:cNvPr>
              <p:cNvSpPr/>
              <p:nvPr/>
            </p:nvSpPr>
            <p:spPr>
              <a:xfrm>
                <a:off x="8461827" y="3219092"/>
                <a:ext cx="1146629" cy="1146629"/>
              </a:xfrm>
              <a:prstGeom prst="ellipse">
                <a:avLst/>
              </a:prstGeom>
              <a:solidFill>
                <a:srgbClr val="BBF0F3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91EBDA1-FCD7-CA90-E26C-154797EDB72F}"/>
                  </a:ext>
                </a:extLst>
              </p:cNvPr>
              <p:cNvSpPr/>
              <p:nvPr/>
            </p:nvSpPr>
            <p:spPr>
              <a:xfrm>
                <a:off x="8461827" y="4809087"/>
                <a:ext cx="1146629" cy="1146629"/>
              </a:xfrm>
              <a:prstGeom prst="ellipse">
                <a:avLst/>
              </a:prstGeom>
              <a:solidFill>
                <a:srgbClr val="F1FCFD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1C91B8-3C60-E28A-9C52-1EF3EE80AA2B}"/>
                  </a:ext>
                </a:extLst>
              </p:cNvPr>
              <p:cNvSpPr/>
              <p:nvPr/>
            </p:nvSpPr>
            <p:spPr>
              <a:xfrm>
                <a:off x="8461827" y="1629097"/>
                <a:ext cx="1146629" cy="1146629"/>
              </a:xfrm>
              <a:prstGeom prst="ellipse">
                <a:avLst/>
              </a:prstGeom>
              <a:solidFill>
                <a:srgbClr val="24BEC6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8433" name="TextBox 18432">
            <a:extLst>
              <a:ext uri="{FF2B5EF4-FFF2-40B4-BE49-F238E27FC236}">
                <a16:creationId xmlns:a16="http://schemas.microsoft.com/office/drawing/2014/main" id="{1105DB6C-3DA0-37B2-A77B-3FE21835585A}"/>
              </a:ext>
            </a:extLst>
          </p:cNvPr>
          <p:cNvSpPr txBox="1"/>
          <p:nvPr/>
        </p:nvSpPr>
        <p:spPr>
          <a:xfrm>
            <a:off x="1431535" y="2093594"/>
            <a:ext cx="3556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u="sng" dirty="0"/>
              <a:t>Preparação de biblioteca</a:t>
            </a:r>
          </a:p>
        </p:txBody>
      </p:sp>
      <p:sp>
        <p:nvSpPr>
          <p:cNvPr id="18435" name="TextBox 18434">
            <a:extLst>
              <a:ext uri="{FF2B5EF4-FFF2-40B4-BE49-F238E27FC236}">
                <a16:creationId xmlns:a16="http://schemas.microsoft.com/office/drawing/2014/main" id="{F00FD53A-1C11-A297-A7BD-A3D2885F90D3}"/>
              </a:ext>
            </a:extLst>
          </p:cNvPr>
          <p:cNvSpPr txBox="1"/>
          <p:nvPr/>
        </p:nvSpPr>
        <p:spPr>
          <a:xfrm>
            <a:off x="1787193" y="3641591"/>
            <a:ext cx="2480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Sequenciamento</a:t>
            </a: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2A9AFCF9-7837-B653-2DF5-0BEE719C715D}"/>
              </a:ext>
            </a:extLst>
          </p:cNvPr>
          <p:cNvSpPr txBox="1"/>
          <p:nvPr/>
        </p:nvSpPr>
        <p:spPr>
          <a:xfrm>
            <a:off x="2146300" y="5189588"/>
            <a:ext cx="212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Bioinformática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FB005EA1-6711-82F0-0796-E6FE070BAC7E}"/>
              </a:ext>
            </a:extLst>
          </p:cNvPr>
          <p:cNvSpPr txBox="1">
            <a:spLocks/>
          </p:cNvSpPr>
          <p:nvPr/>
        </p:nvSpPr>
        <p:spPr>
          <a:xfrm>
            <a:off x="5137650" y="1732630"/>
            <a:ext cx="6373032" cy="4795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Preconiza-se que as amostras de DNA/RNA sejam quantificadas por fluorimetria e não espectrometria.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DNA: pureza 260:280 ~1.8.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RNA total: RIN (Integridade do RNA) &gt;8.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Para aplicações de leituras curtas: a fragmentação deve ser homogênea. Fragmentos longos ter menor eficiência na amplificação e sequenciamento.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Para aplicações de leituras longas: &gt;20kb.</a:t>
            </a:r>
          </a:p>
        </p:txBody>
      </p:sp>
    </p:spTree>
    <p:extLst>
      <p:ext uri="{BB962C8B-B14F-4D97-AF65-F5344CB8AC3E}">
        <p14:creationId xmlns:p14="http://schemas.microsoft.com/office/powerpoint/2010/main" val="238603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765CD33-C722-5F7A-AB09-7AD5F01C399F}"/>
              </a:ext>
            </a:extLst>
          </p:cNvPr>
          <p:cNvSpPr/>
          <p:nvPr/>
        </p:nvSpPr>
        <p:spPr>
          <a:xfrm>
            <a:off x="5909373" y="1941267"/>
            <a:ext cx="5163960" cy="3806390"/>
          </a:xfrm>
          <a:prstGeom prst="rect">
            <a:avLst/>
          </a:prstGeom>
          <a:gradFill>
            <a:gsLst>
              <a:gs pos="0">
                <a:srgbClr val="F9A31E">
                  <a:alpha val="30000"/>
                </a:srgbClr>
              </a:gs>
              <a:gs pos="59000">
                <a:srgbClr val="AF0678">
                  <a:alpha val="30000"/>
                </a:srgbClr>
              </a:gs>
              <a:gs pos="100000">
                <a:srgbClr val="007999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Fluxo geral de trabalho no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12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https://doi.org/10.1016/j.mimet.2016.02.016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https://doi.org/10.1038/nrg.2017.44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B7E1B-3C23-E277-9BA1-AFDE0BF4587C}"/>
              </a:ext>
            </a:extLst>
          </p:cNvPr>
          <p:cNvGrpSpPr/>
          <p:nvPr/>
        </p:nvGrpSpPr>
        <p:grpSpPr>
          <a:xfrm rot="20834725">
            <a:off x="587010" y="1678337"/>
            <a:ext cx="1146629" cy="4326619"/>
            <a:chOff x="8461827" y="1629097"/>
            <a:chExt cx="1146629" cy="432661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7087-8318-0094-9B9E-DBA5A63CD779}"/>
                </a:ext>
              </a:extLst>
            </p:cNvPr>
            <p:cNvCxnSpPr>
              <a:stCxn id="12" idx="0"/>
              <a:endCxn id="11" idx="4"/>
            </p:cNvCxnSpPr>
            <p:nvPr/>
          </p:nvCxnSpPr>
          <p:spPr>
            <a:xfrm>
              <a:off x="9035142" y="1629097"/>
              <a:ext cx="0" cy="4326619"/>
            </a:xfrm>
            <a:prstGeom prst="line">
              <a:avLst/>
            </a:prstGeom>
            <a:ln w="762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E3625B-116F-F39D-1CAB-EC9DA4B2D086}"/>
                </a:ext>
              </a:extLst>
            </p:cNvPr>
            <p:cNvGrpSpPr/>
            <p:nvPr/>
          </p:nvGrpSpPr>
          <p:grpSpPr>
            <a:xfrm>
              <a:off x="8461827" y="1629097"/>
              <a:ext cx="1146629" cy="4326619"/>
              <a:chOff x="8461827" y="1629097"/>
              <a:chExt cx="1146629" cy="43266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5C3718-696F-9DA8-20E5-ADD5DA55CCA8}"/>
                  </a:ext>
                </a:extLst>
              </p:cNvPr>
              <p:cNvSpPr/>
              <p:nvPr/>
            </p:nvSpPr>
            <p:spPr>
              <a:xfrm>
                <a:off x="8461827" y="3219092"/>
                <a:ext cx="1146629" cy="1146629"/>
              </a:xfrm>
              <a:prstGeom prst="ellipse">
                <a:avLst/>
              </a:prstGeom>
              <a:solidFill>
                <a:srgbClr val="BBF0F3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91EBDA1-FCD7-CA90-E26C-154797EDB72F}"/>
                  </a:ext>
                </a:extLst>
              </p:cNvPr>
              <p:cNvSpPr/>
              <p:nvPr/>
            </p:nvSpPr>
            <p:spPr>
              <a:xfrm>
                <a:off x="8461827" y="4809087"/>
                <a:ext cx="1146629" cy="1146629"/>
              </a:xfrm>
              <a:prstGeom prst="ellipse">
                <a:avLst/>
              </a:prstGeom>
              <a:solidFill>
                <a:srgbClr val="F1FCFD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1C91B8-3C60-E28A-9C52-1EF3EE80AA2B}"/>
                  </a:ext>
                </a:extLst>
              </p:cNvPr>
              <p:cNvSpPr/>
              <p:nvPr/>
            </p:nvSpPr>
            <p:spPr>
              <a:xfrm>
                <a:off x="8461827" y="1629097"/>
                <a:ext cx="1146629" cy="1146629"/>
              </a:xfrm>
              <a:prstGeom prst="ellipse">
                <a:avLst/>
              </a:prstGeom>
              <a:solidFill>
                <a:srgbClr val="24BEC6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8433" name="TextBox 18432">
            <a:extLst>
              <a:ext uri="{FF2B5EF4-FFF2-40B4-BE49-F238E27FC236}">
                <a16:creationId xmlns:a16="http://schemas.microsoft.com/office/drawing/2014/main" id="{1105DB6C-3DA0-37B2-A77B-3FE21835585A}"/>
              </a:ext>
            </a:extLst>
          </p:cNvPr>
          <p:cNvSpPr txBox="1"/>
          <p:nvPr/>
        </p:nvSpPr>
        <p:spPr>
          <a:xfrm>
            <a:off x="1431535" y="2093594"/>
            <a:ext cx="3556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Preparação de biblioteca</a:t>
            </a:r>
          </a:p>
        </p:txBody>
      </p:sp>
      <p:sp>
        <p:nvSpPr>
          <p:cNvPr id="18435" name="TextBox 18434">
            <a:extLst>
              <a:ext uri="{FF2B5EF4-FFF2-40B4-BE49-F238E27FC236}">
                <a16:creationId xmlns:a16="http://schemas.microsoft.com/office/drawing/2014/main" id="{F00FD53A-1C11-A297-A7BD-A3D2885F90D3}"/>
              </a:ext>
            </a:extLst>
          </p:cNvPr>
          <p:cNvSpPr txBox="1"/>
          <p:nvPr/>
        </p:nvSpPr>
        <p:spPr>
          <a:xfrm>
            <a:off x="1787193" y="3641591"/>
            <a:ext cx="2480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u="sng" dirty="0"/>
              <a:t>Sequenciamento</a:t>
            </a: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2A9AFCF9-7837-B653-2DF5-0BEE719C715D}"/>
              </a:ext>
            </a:extLst>
          </p:cNvPr>
          <p:cNvSpPr txBox="1"/>
          <p:nvPr/>
        </p:nvSpPr>
        <p:spPr>
          <a:xfrm>
            <a:off x="2146300" y="5189588"/>
            <a:ext cx="212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Bioinformática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8AE780-AB2B-8A7A-3083-42CDE2CDEB44}"/>
              </a:ext>
            </a:extLst>
          </p:cNvPr>
          <p:cNvGrpSpPr/>
          <p:nvPr/>
        </p:nvGrpSpPr>
        <p:grpSpPr>
          <a:xfrm>
            <a:off x="6708879" y="2606824"/>
            <a:ext cx="3803441" cy="2372919"/>
            <a:chOff x="660024" y="2848253"/>
            <a:chExt cx="3803441" cy="2372919"/>
          </a:xfrm>
        </p:grpSpPr>
        <p:pic>
          <p:nvPicPr>
            <p:cNvPr id="41" name="Graphic 40">
              <a:hlinkClick r:id="rId4"/>
              <a:extLst>
                <a:ext uri="{FF2B5EF4-FFF2-40B4-BE49-F238E27FC236}">
                  <a16:creationId xmlns:a16="http://schemas.microsoft.com/office/drawing/2014/main" id="{7777B1C1-B7D0-39E0-06EE-8D4B565D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48400" y="2848253"/>
              <a:ext cx="2226688" cy="530331"/>
            </a:xfrm>
            <a:prstGeom prst="rect">
              <a:avLst/>
            </a:prstGeom>
          </p:spPr>
        </p:pic>
        <p:pic>
          <p:nvPicPr>
            <p:cNvPr id="42" name="Graphic 41">
              <a:hlinkClick r:id="rId7"/>
              <a:extLst>
                <a:ext uri="{FF2B5EF4-FFF2-40B4-BE49-F238E27FC236}">
                  <a16:creationId xmlns:a16="http://schemas.microsoft.com/office/drawing/2014/main" id="{042B901E-94D9-2B0C-E876-840D546B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024" y="4538160"/>
              <a:ext cx="3803441" cy="683012"/>
            </a:xfrm>
            <a:prstGeom prst="rect">
              <a:avLst/>
            </a:prstGeom>
          </p:spPr>
        </p:pic>
        <p:pic>
          <p:nvPicPr>
            <p:cNvPr id="43" name="Graphic 42">
              <a:hlinkClick r:id="rId10"/>
              <a:extLst>
                <a:ext uri="{FF2B5EF4-FFF2-40B4-BE49-F238E27FC236}">
                  <a16:creationId xmlns:a16="http://schemas.microsoft.com/office/drawing/2014/main" id="{6B414370-46C0-7621-08B0-872F86020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5329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34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Genotyping vs. Sequencing">
            <a:hlinkClick r:id="rId2"/>
            <a:extLst>
              <a:ext uri="{FF2B5EF4-FFF2-40B4-BE49-F238E27FC236}">
                <a16:creationId xmlns:a16="http://schemas.microsoft.com/office/drawing/2014/main" id="{01B27D8C-D2F1-8F25-4E97-C3A86C612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0" t="2579" r="33509" b="2783"/>
          <a:stretch/>
        </p:blipFill>
        <p:spPr bwMode="auto">
          <a:xfrm>
            <a:off x="8113532" y="0"/>
            <a:ext cx="40873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>
                <a:solidFill>
                  <a:schemeClr val="bg1"/>
                </a:solidFill>
              </a:rPr>
              <a:t>13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44ABAA8B-2D2F-11BE-5732-664D18935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28" name="Subtitle 7">
            <a:extLst>
              <a:ext uri="{FF2B5EF4-FFF2-40B4-BE49-F238E27FC236}">
                <a16:creationId xmlns:a16="http://schemas.microsoft.com/office/drawing/2014/main" id="{D8D1A270-1EF8-C41A-F8DE-F768A0018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Atualizado: 2025-04-07</a:t>
            </a:r>
          </a:p>
        </p:txBody>
      </p:sp>
      <p:pic>
        <p:nvPicPr>
          <p:cNvPr id="10" name="Graphic 9">
            <a:hlinkClick r:id="rId5"/>
            <a:extLst>
              <a:ext uri="{FF2B5EF4-FFF2-40B4-BE49-F238E27FC236}">
                <a16:creationId xmlns:a16="http://schemas.microsoft.com/office/drawing/2014/main" id="{EB108407-7E95-C56B-C82E-AA4ECADAD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74" y="3632542"/>
            <a:ext cx="2862511" cy="6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4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 (Solexa)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tecnologia foi lançada em 2006 pela empresa Solexa e seu primeiro sequenciador foi o </a:t>
            </a:r>
            <a:r>
              <a:rPr lang="pt-BR" i="1" dirty="0"/>
              <a:t>Genome Analyzer</a:t>
            </a:r>
            <a:r>
              <a:rPr lang="pt-BR" dirty="0"/>
              <a:t>. Posteriormente, em 2007 a Illumina adquiriu a Solexa e aperfeiçoou a técnica.</a:t>
            </a:r>
          </a:p>
          <a:p>
            <a:pPr algn="just"/>
            <a:r>
              <a:rPr lang="pt-BR" dirty="0"/>
              <a:t>É líder no mercado de sequenciamento, sendo responsável por mais que 90% de produção dos dados de NGS no mundo.</a:t>
            </a:r>
          </a:p>
          <a:p>
            <a:pPr algn="just"/>
            <a:r>
              <a:rPr lang="pt-BR" b="1" dirty="0"/>
              <a:t>O princípio da técnica é baseada na formação de </a:t>
            </a:r>
            <a:r>
              <a:rPr lang="pt-BR" b="1" i="1" dirty="0"/>
              <a:t>clusters</a:t>
            </a:r>
            <a:r>
              <a:rPr lang="pt-BR" b="1" dirty="0"/>
              <a:t> de sequências iguais para o aumento de sinal de fluorescência.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https://www.illumina.com/science/technology/next-generation-sequencing/illumina-sequencing-history.html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28676" name="Picture 4">
            <a:hlinkClick r:id="rId4"/>
            <a:extLst>
              <a:ext uri="{FF2B5EF4-FFF2-40B4-BE49-F238E27FC236}">
                <a16:creationId xmlns:a16="http://schemas.microsoft.com/office/drawing/2014/main" id="{CCE19016-47A2-773F-D600-CB0BE3B0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44" y="4567654"/>
            <a:ext cx="6523512" cy="16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15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D265D3F-526A-95BE-0DD0-021C7D019AF6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557307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Possui taxas de erro de ~0,1%.</a:t>
            </a:r>
          </a:p>
          <a:p>
            <a:pPr algn="just"/>
            <a:r>
              <a:rPr lang="pt-BR" dirty="0"/>
              <a:t>Capaz de produzir fragmentos para as duas fitas de DNA (</a:t>
            </a:r>
            <a:r>
              <a:rPr lang="pt-BR" i="1" u="sng" dirty="0"/>
              <a:t>p</a:t>
            </a:r>
            <a:r>
              <a:rPr lang="pt-BR" sz="1900" i="1" u="sng" dirty="0"/>
              <a:t>aired-end)</a:t>
            </a:r>
            <a:r>
              <a:rPr lang="pt-BR" sz="1900" i="1" dirty="0"/>
              <a:t>.</a:t>
            </a:r>
          </a:p>
          <a:p>
            <a:pPr algn="just"/>
            <a:r>
              <a:rPr lang="pt-BR" dirty="0"/>
              <a:t>Os fragmentos gerados podem variar entre 50 a 600pb.</a:t>
            </a:r>
          </a:p>
          <a:p>
            <a:pPr algn="just"/>
            <a:r>
              <a:rPr lang="pt-BR" b="1" dirty="0"/>
              <a:t>No Brasil, possui um custo mais baixo que as tecnologias PacBio e Nanopore.</a:t>
            </a:r>
          </a:p>
          <a:p>
            <a:pPr algn="just"/>
            <a:r>
              <a:rPr lang="pt-BR" dirty="0"/>
              <a:t>Possui 768 índexes únicos para marcar amostras (384 lançados pela IDT em 2023).</a:t>
            </a: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4F30BCB8-57AF-1AAC-2EBE-ED5BA919C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t="2000" r="31258" b="6185"/>
          <a:stretch/>
        </p:blipFill>
        <p:spPr bwMode="auto">
          <a:xfrm>
            <a:off x="6975509" y="1663287"/>
            <a:ext cx="4579182" cy="407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9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16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47106" name="Picture 2" descr="SR2019 01 13&amp;14">
            <a:hlinkClick r:id="rId4"/>
            <a:extLst>
              <a:ext uri="{FF2B5EF4-FFF2-40B4-BE49-F238E27FC236}">
                <a16:creationId xmlns:a16="http://schemas.microsoft.com/office/drawing/2014/main" id="{A510D229-524A-8646-148D-3E0B1185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6" y="1559485"/>
            <a:ext cx="11154888" cy="45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8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17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46084" name="Picture 4" descr="Figure 1">
            <a:hlinkClick r:id="rId4"/>
            <a:extLst>
              <a:ext uri="{FF2B5EF4-FFF2-40B4-BE49-F238E27FC236}">
                <a16:creationId xmlns:a16="http://schemas.microsoft.com/office/drawing/2014/main" id="{06916B37-7ED2-7DF2-2825-72B2C5BE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62" y="2901788"/>
            <a:ext cx="6793676" cy="33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48D01A7C-3986-9597-515E-631245B1B9E6}"/>
              </a:ext>
            </a:extLst>
          </p:cNvPr>
          <p:cNvSpPr txBox="1">
            <a:spLocks/>
          </p:cNvSpPr>
          <p:nvPr/>
        </p:nvSpPr>
        <p:spPr>
          <a:xfrm>
            <a:off x="681318" y="173263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sequenciador irá transformar o sinal de fluorescência para cada “cor” em nucleotídeos.</a:t>
            </a:r>
          </a:p>
          <a:p>
            <a:pPr algn="just"/>
            <a:r>
              <a:rPr lang="pt-BR" b="1" dirty="0"/>
              <a:t>A formação inicial dos </a:t>
            </a:r>
            <a:r>
              <a:rPr lang="pt-BR" b="1" i="1" dirty="0"/>
              <a:t>clusters</a:t>
            </a:r>
            <a:r>
              <a:rPr lang="pt-BR" b="1" dirty="0"/>
              <a:t> impacta diretamente no quão intenso esse sinal é.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339592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(2025)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18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https://www.illumina.com/systems/sequencing-platforms.html</a:t>
            </a:r>
            <a:endParaRPr lang="en-GB" dirty="0"/>
          </a:p>
        </p:txBody>
      </p:sp>
      <p:grpSp>
        <p:nvGrpSpPr>
          <p:cNvPr id="17417" name="Group 17416">
            <a:extLst>
              <a:ext uri="{FF2B5EF4-FFF2-40B4-BE49-F238E27FC236}">
                <a16:creationId xmlns:a16="http://schemas.microsoft.com/office/drawing/2014/main" id="{3ACDB867-FB44-290B-D265-8381FBE78542}"/>
              </a:ext>
            </a:extLst>
          </p:cNvPr>
          <p:cNvGrpSpPr/>
          <p:nvPr/>
        </p:nvGrpSpPr>
        <p:grpSpPr>
          <a:xfrm>
            <a:off x="193572" y="5414397"/>
            <a:ext cx="11905037" cy="547687"/>
            <a:chOff x="193572" y="5363597"/>
            <a:chExt cx="11905037" cy="5476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E9A2CF-F6F9-AFE9-DB76-E951C023C9FF}"/>
                </a:ext>
              </a:extLst>
            </p:cNvPr>
            <p:cNvSpPr/>
            <p:nvPr/>
          </p:nvSpPr>
          <p:spPr>
            <a:xfrm>
              <a:off x="193572" y="5363597"/>
              <a:ext cx="8584668" cy="365125"/>
            </a:xfrm>
            <a:prstGeom prst="rect">
              <a:avLst/>
            </a:prstGeom>
            <a:solidFill>
              <a:srgbClr val="E6D5F3"/>
            </a:solidFill>
            <a:ln>
              <a:solidFill>
                <a:srgbClr val="F9A3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</a:rPr>
                <a:t>Sequenciador de média escala de produção</a:t>
              </a:r>
              <a:endParaRPr lang="en-GB" sz="1600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491A46-002E-2156-019A-C051D1D694C2}"/>
                </a:ext>
              </a:extLst>
            </p:cNvPr>
            <p:cNvSpPr/>
            <p:nvPr/>
          </p:nvSpPr>
          <p:spPr>
            <a:xfrm>
              <a:off x="7459980" y="5546159"/>
              <a:ext cx="4638629" cy="365125"/>
            </a:xfrm>
            <a:prstGeom prst="rect">
              <a:avLst/>
            </a:prstGeom>
            <a:solidFill>
              <a:srgbClr val="D3B4EA"/>
            </a:solidFill>
            <a:ln>
              <a:solidFill>
                <a:srgbClr val="F9A3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b="1" dirty="0">
                  <a:solidFill>
                    <a:sysClr val="windowText" lastClr="000000"/>
                  </a:solidFill>
                </a:rPr>
                <a:t>Sequenciador de alta escala de produção</a:t>
              </a:r>
              <a:endParaRPr lang="en-GB" sz="1600" b="1" dirty="0">
                <a:solidFill>
                  <a:sysClr val="windowText" lastClr="000000"/>
                </a:solidFill>
              </a:endParaRPr>
            </a:p>
          </p:txBody>
        </p:sp>
      </p:grpSp>
      <p:sp>
        <p:nvSpPr>
          <p:cNvPr id="53" name="Oval 52">
            <a:extLst>
              <a:ext uri="{FF2B5EF4-FFF2-40B4-BE49-F238E27FC236}">
                <a16:creationId xmlns:a16="http://schemas.microsoft.com/office/drawing/2014/main" id="{1E38F84F-0E74-0608-0A78-703E1B78D829}"/>
              </a:ext>
            </a:extLst>
          </p:cNvPr>
          <p:cNvSpPr/>
          <p:nvPr/>
        </p:nvSpPr>
        <p:spPr>
          <a:xfrm>
            <a:off x="431998" y="5106549"/>
            <a:ext cx="129427" cy="129427"/>
          </a:xfrm>
          <a:prstGeom prst="ellipse">
            <a:avLst/>
          </a:prstGeom>
          <a:solidFill>
            <a:srgbClr val="FF000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4" name="Oval 53">
            <a:extLst>
              <a:ext uri="{FF2B5EF4-FFF2-40B4-BE49-F238E27FC236}">
                <a16:creationId xmlns:a16="http://schemas.microsoft.com/office/drawing/2014/main" id="{78A1F1E8-9841-3E2B-4602-BD51D3F6979A}"/>
              </a:ext>
            </a:extLst>
          </p:cNvPr>
          <p:cNvSpPr/>
          <p:nvPr/>
        </p:nvSpPr>
        <p:spPr>
          <a:xfrm>
            <a:off x="3165912" y="5106549"/>
            <a:ext cx="129427" cy="129427"/>
          </a:xfrm>
          <a:prstGeom prst="ellipse">
            <a:avLst/>
          </a:prstGeom>
          <a:solidFill>
            <a:srgbClr val="0070C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5" name="Oval 54">
            <a:extLst>
              <a:ext uri="{FF2B5EF4-FFF2-40B4-BE49-F238E27FC236}">
                <a16:creationId xmlns:a16="http://schemas.microsoft.com/office/drawing/2014/main" id="{57AC1D2A-AB7E-A22D-3129-E72B50A4E14C}"/>
              </a:ext>
            </a:extLst>
          </p:cNvPr>
          <p:cNvSpPr/>
          <p:nvPr/>
        </p:nvSpPr>
        <p:spPr>
          <a:xfrm>
            <a:off x="1446333" y="5106549"/>
            <a:ext cx="129427" cy="129427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6" name="Oval 55">
            <a:extLst>
              <a:ext uri="{FF2B5EF4-FFF2-40B4-BE49-F238E27FC236}">
                <a16:creationId xmlns:a16="http://schemas.microsoft.com/office/drawing/2014/main" id="{51D9442D-E442-9F94-DADD-7D5236CF01A9}"/>
              </a:ext>
            </a:extLst>
          </p:cNvPr>
          <p:cNvSpPr/>
          <p:nvPr/>
        </p:nvSpPr>
        <p:spPr>
          <a:xfrm>
            <a:off x="6485341" y="5106549"/>
            <a:ext cx="129427" cy="129427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7" name="Oval 56">
            <a:extLst>
              <a:ext uri="{FF2B5EF4-FFF2-40B4-BE49-F238E27FC236}">
                <a16:creationId xmlns:a16="http://schemas.microsoft.com/office/drawing/2014/main" id="{6A25A340-EDC7-A37E-4C99-54965BDEA0BF}"/>
              </a:ext>
            </a:extLst>
          </p:cNvPr>
          <p:cNvSpPr/>
          <p:nvPr/>
        </p:nvSpPr>
        <p:spPr>
          <a:xfrm>
            <a:off x="8075963" y="5106549"/>
            <a:ext cx="129427" cy="129427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8" name="Oval 57">
            <a:extLst>
              <a:ext uri="{FF2B5EF4-FFF2-40B4-BE49-F238E27FC236}">
                <a16:creationId xmlns:a16="http://schemas.microsoft.com/office/drawing/2014/main" id="{D172B00B-C316-FCA8-4824-F0C530B7E4B6}"/>
              </a:ext>
            </a:extLst>
          </p:cNvPr>
          <p:cNvSpPr/>
          <p:nvPr/>
        </p:nvSpPr>
        <p:spPr>
          <a:xfrm>
            <a:off x="9622749" y="5106549"/>
            <a:ext cx="129427" cy="129427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59" name="Oval 58">
            <a:extLst>
              <a:ext uri="{FF2B5EF4-FFF2-40B4-BE49-F238E27FC236}">
                <a16:creationId xmlns:a16="http://schemas.microsoft.com/office/drawing/2014/main" id="{866BB3C3-3EF1-2DBA-9975-ADF4E8CC0CBB}"/>
              </a:ext>
            </a:extLst>
          </p:cNvPr>
          <p:cNvSpPr/>
          <p:nvPr/>
        </p:nvSpPr>
        <p:spPr>
          <a:xfrm>
            <a:off x="11247264" y="5106549"/>
            <a:ext cx="129427" cy="129427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pSp>
        <p:nvGrpSpPr>
          <p:cNvPr id="17413" name="Group 17412">
            <a:extLst>
              <a:ext uri="{FF2B5EF4-FFF2-40B4-BE49-F238E27FC236}">
                <a16:creationId xmlns:a16="http://schemas.microsoft.com/office/drawing/2014/main" id="{33AF005B-F03E-6664-7494-D2D4318F120F}"/>
              </a:ext>
            </a:extLst>
          </p:cNvPr>
          <p:cNvGrpSpPr/>
          <p:nvPr/>
        </p:nvGrpSpPr>
        <p:grpSpPr>
          <a:xfrm>
            <a:off x="603647" y="1426438"/>
            <a:ext cx="4056039" cy="727276"/>
            <a:chOff x="668361" y="1456739"/>
            <a:chExt cx="6497250" cy="1165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FEE2F49-7C77-A6AD-C59F-A9DC336B2C91}"/>
                </a:ext>
              </a:extLst>
            </p:cNvPr>
            <p:cNvSpPr/>
            <p:nvPr/>
          </p:nvSpPr>
          <p:spPr>
            <a:xfrm>
              <a:off x="668361" y="1523966"/>
              <a:ext cx="293594" cy="29359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EBFEAC-E097-8EED-7E18-7F2292A4015F}"/>
                </a:ext>
              </a:extLst>
            </p:cNvPr>
            <p:cNvSpPr/>
            <p:nvPr/>
          </p:nvSpPr>
          <p:spPr>
            <a:xfrm>
              <a:off x="668361" y="2245483"/>
              <a:ext cx="293594" cy="293594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F46FE6A-53E1-4A05-A189-414F3AD8FE17}"/>
                </a:ext>
              </a:extLst>
            </p:cNvPr>
            <p:cNvSpPr/>
            <p:nvPr/>
          </p:nvSpPr>
          <p:spPr>
            <a:xfrm>
              <a:off x="668361" y="1882977"/>
              <a:ext cx="293594" cy="29359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408" name="TextBox 17407">
              <a:extLst>
                <a:ext uri="{FF2B5EF4-FFF2-40B4-BE49-F238E27FC236}">
                  <a16:creationId xmlns:a16="http://schemas.microsoft.com/office/drawing/2014/main" id="{93A96D76-CC3E-DB4F-1680-F584DD980AFD}"/>
                </a:ext>
              </a:extLst>
            </p:cNvPr>
            <p:cNvSpPr txBox="1"/>
            <p:nvPr/>
          </p:nvSpPr>
          <p:spPr>
            <a:xfrm>
              <a:off x="964837" y="1456739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1 canal de fluorescência</a:t>
              </a:r>
            </a:p>
          </p:txBody>
        </p:sp>
        <p:sp>
          <p:nvSpPr>
            <p:cNvPr id="17409" name="TextBox 17408">
              <a:extLst>
                <a:ext uri="{FF2B5EF4-FFF2-40B4-BE49-F238E27FC236}">
                  <a16:creationId xmlns:a16="http://schemas.microsoft.com/office/drawing/2014/main" id="{45515C99-CF9D-5826-0474-48EEB3EA713F}"/>
                </a:ext>
              </a:extLst>
            </p:cNvPr>
            <p:cNvSpPr txBox="1"/>
            <p:nvPr/>
          </p:nvSpPr>
          <p:spPr>
            <a:xfrm>
              <a:off x="964837" y="1814104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2 canais de fluorescência</a:t>
              </a:r>
            </a:p>
          </p:txBody>
        </p:sp>
        <p:sp>
          <p:nvSpPr>
            <p:cNvPr id="17411" name="TextBox 17410">
              <a:extLst>
                <a:ext uri="{FF2B5EF4-FFF2-40B4-BE49-F238E27FC236}">
                  <a16:creationId xmlns:a16="http://schemas.microsoft.com/office/drawing/2014/main" id="{8C06C19B-6122-133F-19E4-290F71C88D3B}"/>
                </a:ext>
              </a:extLst>
            </p:cNvPr>
            <p:cNvSpPr txBox="1"/>
            <p:nvPr/>
          </p:nvSpPr>
          <p:spPr>
            <a:xfrm>
              <a:off x="964837" y="2178023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4 canais de fluorescência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9CF2FE9A-B477-84A5-F272-AEF8C49BE74C}"/>
              </a:ext>
            </a:extLst>
          </p:cNvPr>
          <p:cNvGrpSpPr/>
          <p:nvPr/>
        </p:nvGrpSpPr>
        <p:grpSpPr>
          <a:xfrm>
            <a:off x="-209502" y="3881292"/>
            <a:ext cx="1412426" cy="1033565"/>
            <a:chOff x="-215437" y="3532880"/>
            <a:chExt cx="1622398" cy="1187215"/>
          </a:xfrm>
        </p:grpSpPr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181BBBC3-F1F2-2DB9-01B3-2B8AB05AFDAB}"/>
                </a:ext>
              </a:extLst>
            </p:cNvPr>
            <p:cNvSpPr txBox="1"/>
            <p:nvPr/>
          </p:nvSpPr>
          <p:spPr>
            <a:xfrm>
              <a:off x="-215437" y="3532880"/>
              <a:ext cx="1622398" cy="353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/>
                <a:t>iSeq 100</a:t>
              </a:r>
            </a:p>
          </p:txBody>
        </p:sp>
        <p:pic>
          <p:nvPicPr>
            <p:cNvPr id="24" name="Picture 2">
              <a:hlinkClick r:id="rId3"/>
              <a:extLst>
                <a:ext uri="{FF2B5EF4-FFF2-40B4-BE49-F238E27FC236}">
                  <a16:creationId xmlns:a16="http://schemas.microsoft.com/office/drawing/2014/main" id="{0EAB6C2C-DB7F-C14B-4788-4488ABBF354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8087" r="24371"/>
            <a:stretch/>
          </p:blipFill>
          <p:spPr bwMode="auto">
            <a:xfrm>
              <a:off x="247558" y="3894184"/>
              <a:ext cx="707494" cy="8259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7" name="Group 26">
            <a:extLst>
              <a:ext uri="{FF2B5EF4-FFF2-40B4-BE49-F238E27FC236}">
                <a16:creationId xmlns:a16="http://schemas.microsoft.com/office/drawing/2014/main" id="{053FDA9D-2827-9025-ACCC-250AB5AC7327}"/>
              </a:ext>
            </a:extLst>
          </p:cNvPr>
          <p:cNvGrpSpPr/>
          <p:nvPr/>
        </p:nvGrpSpPr>
        <p:grpSpPr>
          <a:xfrm>
            <a:off x="804833" y="3516994"/>
            <a:ext cx="1412426" cy="1422739"/>
            <a:chOff x="835903" y="3114426"/>
            <a:chExt cx="1622398" cy="1634244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DEF58E3-5A35-0881-2C51-CE4F665B376B}"/>
                </a:ext>
              </a:extLst>
            </p:cNvPr>
            <p:cNvSpPr txBox="1"/>
            <p:nvPr/>
          </p:nvSpPr>
          <p:spPr>
            <a:xfrm>
              <a:off x="835903" y="3114426"/>
              <a:ext cx="1622398" cy="353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/>
                <a:t>MiniSeq</a:t>
              </a:r>
            </a:p>
          </p:txBody>
        </p:sp>
        <p:pic>
          <p:nvPicPr>
            <p:cNvPr id="26" name="Picture 4">
              <a:hlinkClick r:id="rId5"/>
              <a:extLst>
                <a:ext uri="{FF2B5EF4-FFF2-40B4-BE49-F238E27FC236}">
                  <a16:creationId xmlns:a16="http://schemas.microsoft.com/office/drawing/2014/main" id="{9263AA34-1727-FB1E-84B5-40C970EE06B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7760" r="28655"/>
            <a:stretch/>
          </p:blipFill>
          <p:spPr bwMode="auto">
            <a:xfrm>
              <a:off x="1070898" y="3487045"/>
              <a:ext cx="1152409" cy="12616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0" name="Group 39">
            <a:extLst>
              <a:ext uri="{FF2B5EF4-FFF2-40B4-BE49-F238E27FC236}">
                <a16:creationId xmlns:a16="http://schemas.microsoft.com/office/drawing/2014/main" id="{8BA93D6C-323F-62D0-1718-ADC4DFF25385}"/>
              </a:ext>
            </a:extLst>
          </p:cNvPr>
          <p:cNvGrpSpPr/>
          <p:nvPr/>
        </p:nvGrpSpPr>
        <p:grpSpPr>
          <a:xfrm>
            <a:off x="5804115" y="3246436"/>
            <a:ext cx="1491878" cy="1758673"/>
            <a:chOff x="4660545" y="2722921"/>
            <a:chExt cx="1713661" cy="2020117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FFBD544-DEAB-06E6-C56A-A44FA90C161D}"/>
                </a:ext>
              </a:extLst>
            </p:cNvPr>
            <p:cNvSpPr txBox="1"/>
            <p:nvPr/>
          </p:nvSpPr>
          <p:spPr>
            <a:xfrm>
              <a:off x="4706177" y="2722921"/>
              <a:ext cx="1622398" cy="353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/>
                <a:t>NextSeq 550</a:t>
              </a:r>
            </a:p>
          </p:txBody>
        </p:sp>
        <p:pic>
          <p:nvPicPr>
            <p:cNvPr id="28" name="Picture 8">
              <a:hlinkClick r:id="rId7"/>
              <a:extLst>
                <a:ext uri="{FF2B5EF4-FFF2-40B4-BE49-F238E27FC236}">
                  <a16:creationId xmlns:a16="http://schemas.microsoft.com/office/drawing/2014/main" id="{C9A177BA-F113-AA44-A502-ADD3D1EE363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50" r="23259"/>
            <a:stretch/>
          </p:blipFill>
          <p:spPr bwMode="auto">
            <a:xfrm>
              <a:off x="4660545" y="3085098"/>
              <a:ext cx="1713661" cy="165794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B1D612B8-C754-99AC-5419-7158A2D27AA7}"/>
              </a:ext>
            </a:extLst>
          </p:cNvPr>
          <p:cNvGrpSpPr/>
          <p:nvPr/>
        </p:nvGrpSpPr>
        <p:grpSpPr>
          <a:xfrm>
            <a:off x="7371753" y="2978683"/>
            <a:ext cx="1537847" cy="2056906"/>
            <a:chOff x="6619287" y="2436784"/>
            <a:chExt cx="1766464" cy="2362686"/>
          </a:xfrm>
        </p:grpSpPr>
        <p:pic>
          <p:nvPicPr>
            <p:cNvPr id="43" name="Picture 10">
              <a:hlinkClick r:id="rId9"/>
              <a:extLst>
                <a:ext uri="{FF2B5EF4-FFF2-40B4-BE49-F238E27FC236}">
                  <a16:creationId xmlns:a16="http://schemas.microsoft.com/office/drawing/2014/main" id="{6B9E9C05-C227-C7DD-2822-4E78D3629308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674" r="23115"/>
            <a:stretch/>
          </p:blipFill>
          <p:spPr bwMode="auto">
            <a:xfrm>
              <a:off x="6645689" y="3039592"/>
              <a:ext cx="1713659" cy="175987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F9D5399-81C7-70BF-C1B3-CAF10E8AA9F6}"/>
                </a:ext>
              </a:extLst>
            </p:cNvPr>
            <p:cNvSpPr txBox="1"/>
            <p:nvPr/>
          </p:nvSpPr>
          <p:spPr>
            <a:xfrm>
              <a:off x="6619287" y="2436784"/>
              <a:ext cx="1766464" cy="60100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/>
                <a:t>NextSeq 1000 NextSeq 2000</a:t>
              </a:r>
            </a:p>
          </p:txBody>
        </p:sp>
      </p:grpSp>
      <p:grpSp>
        <p:nvGrpSpPr>
          <p:cNvPr id="49" name="Group 48">
            <a:extLst>
              <a:ext uri="{FF2B5EF4-FFF2-40B4-BE49-F238E27FC236}">
                <a16:creationId xmlns:a16="http://schemas.microsoft.com/office/drawing/2014/main" id="{34C4A37D-1979-28BB-DF9F-BD0E0532B207}"/>
              </a:ext>
            </a:extLst>
          </p:cNvPr>
          <p:cNvGrpSpPr/>
          <p:nvPr/>
        </p:nvGrpSpPr>
        <p:grpSpPr>
          <a:xfrm>
            <a:off x="8962065" y="2117346"/>
            <a:ext cx="1450795" cy="2895383"/>
            <a:chOff x="8295049" y="1432384"/>
            <a:chExt cx="1666470" cy="3325811"/>
          </a:xfrm>
        </p:grpSpPr>
        <p:pic>
          <p:nvPicPr>
            <p:cNvPr id="45" name="Picture 14">
              <a:hlinkClick r:id="rId11"/>
              <a:extLst>
                <a:ext uri="{FF2B5EF4-FFF2-40B4-BE49-F238E27FC236}">
                  <a16:creationId xmlns:a16="http://schemas.microsoft.com/office/drawing/2014/main" id="{EDD0F133-70D2-943B-37F0-4F19C5051F6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313" r="24952"/>
            <a:stretch/>
          </p:blipFill>
          <p:spPr bwMode="auto">
            <a:xfrm>
              <a:off x="8295049" y="1786708"/>
              <a:ext cx="1622398" cy="297148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4FC6CB45-9EEE-E09A-BA21-4DB1AFDEA814}"/>
                </a:ext>
              </a:extLst>
            </p:cNvPr>
            <p:cNvSpPr txBox="1"/>
            <p:nvPr/>
          </p:nvSpPr>
          <p:spPr>
            <a:xfrm>
              <a:off x="8339121" y="1432384"/>
              <a:ext cx="1622398" cy="353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/>
                <a:t>NovaSeq 6000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ECCDF3AF-8C7F-65EC-EB08-92DFBB931C0C}"/>
              </a:ext>
            </a:extLst>
          </p:cNvPr>
          <p:cNvGrpSpPr/>
          <p:nvPr/>
        </p:nvGrpSpPr>
        <p:grpSpPr>
          <a:xfrm>
            <a:off x="10525346" y="2099600"/>
            <a:ext cx="1573263" cy="2905509"/>
            <a:chOff x="10102372" y="1412018"/>
            <a:chExt cx="1807145" cy="3337443"/>
          </a:xfrm>
        </p:grpSpPr>
        <p:pic>
          <p:nvPicPr>
            <p:cNvPr id="11" name="Picture 16">
              <a:hlinkClick r:id="rId13"/>
              <a:extLst>
                <a:ext uri="{FF2B5EF4-FFF2-40B4-BE49-F238E27FC236}">
                  <a16:creationId xmlns:a16="http://schemas.microsoft.com/office/drawing/2014/main" id="{77700598-DCE9-329B-786F-E0971CD2EFB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237" r="23206"/>
            <a:stretch/>
          </p:blipFill>
          <p:spPr bwMode="auto">
            <a:xfrm>
              <a:off x="10102372" y="1610824"/>
              <a:ext cx="1807145" cy="31386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7001B3-686C-BD0D-E870-5C1BAA994BFB}"/>
                </a:ext>
              </a:extLst>
            </p:cNvPr>
            <p:cNvSpPr txBox="1"/>
            <p:nvPr/>
          </p:nvSpPr>
          <p:spPr>
            <a:xfrm>
              <a:off x="10194745" y="1412018"/>
              <a:ext cx="1622398" cy="3535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/>
                <a:t>NovaSeq X</a:t>
              </a:r>
            </a:p>
          </p:txBody>
        </p:sp>
      </p:grpSp>
      <p:grpSp>
        <p:nvGrpSpPr>
          <p:cNvPr id="34" name="Group 33">
            <a:extLst>
              <a:ext uri="{FF2B5EF4-FFF2-40B4-BE49-F238E27FC236}">
                <a16:creationId xmlns:a16="http://schemas.microsoft.com/office/drawing/2014/main" id="{0637DB03-0B59-D86B-3383-056600D66C3B}"/>
              </a:ext>
            </a:extLst>
          </p:cNvPr>
          <p:cNvGrpSpPr/>
          <p:nvPr/>
        </p:nvGrpSpPr>
        <p:grpSpPr>
          <a:xfrm>
            <a:off x="2207031" y="3255949"/>
            <a:ext cx="2047189" cy="1765145"/>
            <a:chOff x="2168931" y="3194989"/>
            <a:chExt cx="2047189" cy="1765145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57B22DC-133D-D26B-4058-4BA07DE0F48F}"/>
                </a:ext>
              </a:extLst>
            </p:cNvPr>
            <p:cNvSpPr txBox="1"/>
            <p:nvPr/>
          </p:nvSpPr>
          <p:spPr>
            <a:xfrm>
              <a:off x="2486312" y="3194989"/>
              <a:ext cx="14124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/>
                <a:t>MiSeq</a:t>
              </a:r>
            </a:p>
          </p:txBody>
        </p:sp>
        <p:pic>
          <p:nvPicPr>
            <p:cNvPr id="19" name="Picture 6">
              <a:hlinkClick r:id="rId15"/>
              <a:extLst>
                <a:ext uri="{FF2B5EF4-FFF2-40B4-BE49-F238E27FC236}">
                  <a16:creationId xmlns:a16="http://schemas.microsoft.com/office/drawing/2014/main" id="{B9BB9C7D-3374-21E4-9AC0-E9F63B82FF0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5719" r="16537"/>
            <a:stretch/>
          </p:blipFill>
          <p:spPr bwMode="auto">
            <a:xfrm>
              <a:off x="2168931" y="3497738"/>
              <a:ext cx="2047189" cy="146239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7FBB1710-7234-63DD-7C01-1269A65880EB}"/>
              </a:ext>
            </a:extLst>
          </p:cNvPr>
          <p:cNvGrpSpPr/>
          <p:nvPr/>
        </p:nvGrpSpPr>
        <p:grpSpPr>
          <a:xfrm>
            <a:off x="4339411" y="2873575"/>
            <a:ext cx="1412426" cy="2146774"/>
            <a:chOff x="4354201" y="2835475"/>
            <a:chExt cx="1412426" cy="2146774"/>
          </a:xfrm>
        </p:grpSpPr>
        <p:pic>
          <p:nvPicPr>
            <p:cNvPr id="5" name="Picture 4" descr="A white machine with a screen&#10;&#10;AI-generated content may be incorrect.">
              <a:extLst>
                <a:ext uri="{FF2B5EF4-FFF2-40B4-BE49-F238E27FC236}">
                  <a16:creationId xmlns:a16="http://schemas.microsoft.com/office/drawing/2014/main" id="{DE12A60B-1E42-49E2-B7C3-1A9909D1C143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3077" t="8693" r="23142" b="2407"/>
            <a:stretch/>
          </p:blipFill>
          <p:spPr>
            <a:xfrm>
              <a:off x="4491641" y="3101866"/>
              <a:ext cx="1137547" cy="1880383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6B92FA98-E4CB-AF09-918C-DC6D73AE71BD}"/>
                </a:ext>
              </a:extLst>
            </p:cNvPr>
            <p:cNvSpPr txBox="1"/>
            <p:nvPr/>
          </p:nvSpPr>
          <p:spPr>
            <a:xfrm>
              <a:off x="4354201" y="2835475"/>
              <a:ext cx="1412426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sz="1400" dirty="0"/>
                <a:t>MiSeq i100</a:t>
              </a:r>
            </a:p>
          </p:txBody>
        </p:sp>
      </p:grpSp>
      <p:sp>
        <p:nvSpPr>
          <p:cNvPr id="36" name="Oval 35">
            <a:extLst>
              <a:ext uri="{FF2B5EF4-FFF2-40B4-BE49-F238E27FC236}">
                <a16:creationId xmlns:a16="http://schemas.microsoft.com/office/drawing/2014/main" id="{4606B8E2-3AD8-66F5-EAC9-6389E8854F02}"/>
              </a:ext>
            </a:extLst>
          </p:cNvPr>
          <p:cNvSpPr/>
          <p:nvPr/>
        </p:nvSpPr>
        <p:spPr>
          <a:xfrm>
            <a:off x="4980911" y="5106549"/>
            <a:ext cx="129427" cy="129427"/>
          </a:xfrm>
          <a:prstGeom prst="ellipse">
            <a:avLst/>
          </a:prstGeom>
          <a:solidFill>
            <a:srgbClr val="92D050"/>
          </a:solidFill>
          <a:ln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4151AB8-EB76-7FFF-59A5-B9B5E82C9BB1}"/>
              </a:ext>
            </a:extLst>
          </p:cNvPr>
          <p:cNvSpPr txBox="1"/>
          <p:nvPr/>
        </p:nvSpPr>
        <p:spPr>
          <a:xfrm>
            <a:off x="4106329" y="2665834"/>
            <a:ext cx="187859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highlight>
                  <a:srgbClr val="00FF00"/>
                </a:highlight>
              </a:rPr>
              <a:t>Lançamento (2025)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85B9E82-6F5F-FEEA-33DA-A0EFF5A22CBC}"/>
              </a:ext>
            </a:extLst>
          </p:cNvPr>
          <p:cNvSpPr txBox="1"/>
          <p:nvPr/>
        </p:nvSpPr>
        <p:spPr>
          <a:xfrm>
            <a:off x="2311557" y="3042852"/>
            <a:ext cx="1967564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200" b="1" dirty="0">
                <a:solidFill>
                  <a:schemeClr val="bg1"/>
                </a:solidFill>
                <a:highlight>
                  <a:srgbClr val="FF0000"/>
                </a:highlight>
              </a:rPr>
              <a:t>Descontinuado (2029)</a:t>
            </a:r>
          </a:p>
        </p:txBody>
      </p:sp>
    </p:spTree>
    <p:extLst>
      <p:ext uri="{BB962C8B-B14F-4D97-AF65-F5344CB8AC3E}">
        <p14:creationId xmlns:p14="http://schemas.microsoft.com/office/powerpoint/2010/main" val="345037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19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equipamentos mais antigos (</a:t>
            </a:r>
            <a:r>
              <a:rPr lang="pt-BR" b="1" dirty="0"/>
              <a:t>MiSeq</a:t>
            </a:r>
            <a:r>
              <a:rPr lang="pt-BR" dirty="0"/>
              <a:t> e </a:t>
            </a:r>
            <a:r>
              <a:rPr lang="pt-BR" b="1" dirty="0"/>
              <a:t>HiSeq</a:t>
            </a:r>
            <a:r>
              <a:rPr lang="pt-BR" dirty="0"/>
              <a:t>) possuem 4 canais para detecção de fluorescência e por conta disso, 4 fotos são tiradas – uma para detectar cada nucleotídeo: A, T, G C.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1509713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1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43E9398-3228-1F60-569B-AF68D326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86" r="24778" b="1486"/>
          <a:stretch/>
        </p:blipFill>
        <p:spPr bwMode="auto">
          <a:xfrm>
            <a:off x="8113532" y="-14966"/>
            <a:ext cx="4087368" cy="68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911F289D-0B89-34CD-EA65-FB720060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2025-04-07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672587-AA59-9B03-F9E5-4E13AC8E99F7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7" name="Graphic 6">
              <a:hlinkClick r:id="rId5"/>
              <a:extLst>
                <a:ext uri="{FF2B5EF4-FFF2-40B4-BE49-F238E27FC236}">
                  <a16:creationId xmlns:a16="http://schemas.microsoft.com/office/drawing/2014/main" id="{EF401548-D16E-1039-FFDF-EEDE22DD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8" name="Graphic 7">
              <a:hlinkClick r:id="rId8"/>
              <a:extLst>
                <a:ext uri="{FF2B5EF4-FFF2-40B4-BE49-F238E27FC236}">
                  <a16:creationId xmlns:a16="http://schemas.microsoft.com/office/drawing/2014/main" id="{9EB7497D-382D-09C5-BA87-AC89AD82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10" name="Graphic 9">
              <a:hlinkClick r:id="rId11"/>
              <a:extLst>
                <a:ext uri="{FF2B5EF4-FFF2-40B4-BE49-F238E27FC236}">
                  <a16:creationId xmlns:a16="http://schemas.microsoft.com/office/drawing/2014/main" id="{EEDA5D91-1104-F8B3-058E-28BE7D18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536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20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sequenciadores de 2 canais (</a:t>
            </a:r>
            <a:r>
              <a:rPr lang="pt-BR" b="1" dirty="0"/>
              <a:t>MiSeq i100</a:t>
            </a:r>
            <a:r>
              <a:rPr lang="pt-BR" dirty="0"/>
              <a:t>, </a:t>
            </a:r>
            <a:r>
              <a:rPr lang="pt-BR" b="1" dirty="0"/>
              <a:t>MiniSeq</a:t>
            </a:r>
            <a:r>
              <a:rPr lang="pt-BR" dirty="0"/>
              <a:t>, </a:t>
            </a:r>
            <a:r>
              <a:rPr lang="pt-BR" b="1" dirty="0"/>
              <a:t>NextSeq</a:t>
            </a:r>
            <a:r>
              <a:rPr lang="pt-BR" dirty="0"/>
              <a:t> e </a:t>
            </a:r>
            <a:r>
              <a:rPr lang="pt-BR" b="1" dirty="0"/>
              <a:t>NovaSeq</a:t>
            </a:r>
            <a:r>
              <a:rPr lang="pt-BR" dirty="0"/>
              <a:t>) possuem menor tempo para a obtenção e processamento das imagens, e mentem a mesma qualidade de sequenciamento.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4609170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49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21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</a:t>
            </a:r>
            <a:r>
              <a:rPr lang="pt-BR" b="1" dirty="0"/>
              <a:t>iSeq</a:t>
            </a:r>
            <a:r>
              <a:rPr lang="pt-BR" dirty="0"/>
              <a:t> possui apenas 1 canal, o que também permite redução de custo e tempo do sequenciamento. Para aquisição das imagens, a química utiliza como base lavagens para clivagem e inibição de fluoróforo.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7720506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06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Flowcells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22</a:t>
            </a:fld>
            <a:endParaRPr lang="en-GB" dirty="0"/>
          </a:p>
        </p:txBody>
      </p:sp>
      <p:pic>
        <p:nvPicPr>
          <p:cNvPr id="45058" name="Picture 2" descr="Our Illumina Flow Cells Over the Years">
            <a:hlinkClick r:id="rId2"/>
            <a:extLst>
              <a:ext uri="{FF2B5EF4-FFF2-40B4-BE49-F238E27FC236}">
                <a16:creationId xmlns:a16="http://schemas.microsoft.com/office/drawing/2014/main" id="{916F994E-EA8D-D5CF-2AF1-4595A67D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955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Flowcells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23</a:t>
            </a:fld>
            <a:endParaRPr lang="en-GB" dirty="0"/>
          </a:p>
        </p:txBody>
      </p:sp>
      <p:pic>
        <p:nvPicPr>
          <p:cNvPr id="50178" name="Picture 2" descr="Image">
            <a:hlinkClick r:id="rId2"/>
            <a:extLst>
              <a:ext uri="{FF2B5EF4-FFF2-40B4-BE49-F238E27FC236}">
                <a16:creationId xmlns:a16="http://schemas.microsoft.com/office/drawing/2014/main" id="{A5D98524-2E9E-BD67-3F1E-96C0DFE9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64" y="1401506"/>
            <a:ext cx="7894472" cy="52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0749A-B1AC-685B-2258-88A44A29E53B}"/>
              </a:ext>
            </a:extLst>
          </p:cNvPr>
          <p:cNvSpPr txBox="1"/>
          <p:nvPr/>
        </p:nvSpPr>
        <p:spPr>
          <a:xfrm>
            <a:off x="3787482" y="4686300"/>
            <a:ext cx="1622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MiSeq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3D955-8BE0-D9AF-89DE-8B7C58332E99}"/>
              </a:ext>
            </a:extLst>
          </p:cNvPr>
          <p:cNvSpPr txBox="1"/>
          <p:nvPr/>
        </p:nvSpPr>
        <p:spPr>
          <a:xfrm>
            <a:off x="6237399" y="4810163"/>
            <a:ext cx="1622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NovaSeq 6000</a:t>
            </a:r>
          </a:p>
        </p:txBody>
      </p:sp>
    </p:spTree>
    <p:extLst>
      <p:ext uri="{BB962C8B-B14F-4D97-AF65-F5344CB8AC3E}">
        <p14:creationId xmlns:p14="http://schemas.microsoft.com/office/powerpoint/2010/main" val="242433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4052E04-7D1C-5084-6005-F398AB02E3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672FCFD5-C218-8023-F4A5-0E3A70246D21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8A0C8966-207A-D0F6-983B-A1DE96D0E84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MiSeq x MiSeq i100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FA4BAD58-505E-B81C-3E29-30FDE38806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24</a:t>
            </a:fld>
            <a:endParaRPr lang="en-GB" dirty="0"/>
          </a:p>
        </p:txBody>
      </p:sp>
      <p:pic>
        <p:nvPicPr>
          <p:cNvPr id="7" name="Picture 6" descr="A hand holding a device&#10;&#10;AI-generated content may be incorrect.">
            <a:extLst>
              <a:ext uri="{FF2B5EF4-FFF2-40B4-BE49-F238E27FC236}">
                <a16:creationId xmlns:a16="http://schemas.microsoft.com/office/drawing/2014/main" id="{410F205F-C2B2-51FE-D0C8-EC3FDF99066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83467" y="3531314"/>
            <a:ext cx="4881293" cy="2821148"/>
          </a:xfrm>
          <a:prstGeom prst="rect">
            <a:avLst/>
          </a:prstGeom>
        </p:spPr>
      </p:pic>
      <p:pic>
        <p:nvPicPr>
          <p:cNvPr id="9" name="Picture 8" descr="A computer on a table&#10;&#10;AI-generated content may be incorrect.">
            <a:extLst>
              <a:ext uri="{FF2B5EF4-FFF2-40B4-BE49-F238E27FC236}">
                <a16:creationId xmlns:a16="http://schemas.microsoft.com/office/drawing/2014/main" id="{C9635566-9E37-E697-23D2-0CAAEAADDC4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090" b="24583"/>
          <a:stretch/>
        </p:blipFill>
        <p:spPr>
          <a:xfrm>
            <a:off x="495300" y="1352551"/>
            <a:ext cx="6436134" cy="5176918"/>
          </a:xfrm>
          <a:prstGeom prst="rect">
            <a:avLst/>
          </a:prstGeom>
        </p:spPr>
      </p:pic>
      <p:pic>
        <p:nvPicPr>
          <p:cNvPr id="12" name="Picture 11" descr="A hand holding a white device&#10;&#10;AI-generated content may be incorrect.">
            <a:extLst>
              <a:ext uri="{FF2B5EF4-FFF2-40B4-BE49-F238E27FC236}">
                <a16:creationId xmlns:a16="http://schemas.microsoft.com/office/drawing/2014/main" id="{E2364433-B79A-0AB4-90B5-B3F82F66AD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21349" y="417671"/>
            <a:ext cx="1728171" cy="29090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790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Basespace">
            <a:hlinkClick r:id="rId2"/>
            <a:extLst>
              <a:ext uri="{FF2B5EF4-FFF2-40B4-BE49-F238E27FC236}">
                <a16:creationId xmlns:a16="http://schemas.microsoft.com/office/drawing/2014/main" id="{CC9EDBDE-0AAB-EE46-BB81-438B63B0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9" y="1207190"/>
            <a:ext cx="6562342" cy="52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25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70488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https://basespace.illumina.com/dashboard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https://doi.org/10.1007/978-981-13-8844-6_15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26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Qualidade dos dados gerados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26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07644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4" name="CaixaDeTexto 9">
            <a:extLst>
              <a:ext uri="{FF2B5EF4-FFF2-40B4-BE49-F238E27FC236}">
                <a16:creationId xmlns:a16="http://schemas.microsoft.com/office/drawing/2014/main" id="{A8A124FB-55AE-838E-7CE9-46E67A17E3E7}"/>
              </a:ext>
            </a:extLst>
          </p:cNvPr>
          <p:cNvSpPr txBox="1"/>
          <p:nvPr/>
        </p:nvSpPr>
        <p:spPr>
          <a:xfrm>
            <a:off x="1277007" y="3238201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39711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E94B0C39-77C8-84DF-E49E-D3E9DDFE2E95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Foi possível reduzir o custo, tempo e complexidade para sequenciar genomas completos;</a:t>
            </a:r>
          </a:p>
          <a:p>
            <a:pPr algn="just"/>
            <a:r>
              <a:rPr lang="pt-BR" b="1" dirty="0"/>
              <a:t>Houve aumento da quantidade de dados gerados.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/>
              <a:t>No entanto, foram insuficientes para resolver os seguintes problemas:</a:t>
            </a:r>
          </a:p>
          <a:p>
            <a:pPr lvl="1" algn="just"/>
            <a:r>
              <a:rPr lang="pt-BR" sz="1900" dirty="0"/>
              <a:t>Genomas com estruturas complexas;</a:t>
            </a:r>
          </a:p>
          <a:p>
            <a:pPr lvl="1" algn="just"/>
            <a:r>
              <a:rPr lang="pt-BR" sz="1900" dirty="0"/>
              <a:t>Montagem </a:t>
            </a:r>
            <a:r>
              <a:rPr lang="pt-BR" sz="1900" i="1" dirty="0"/>
              <a:t>de novo</a:t>
            </a:r>
            <a:r>
              <a:rPr lang="pt-BR" sz="1900" dirty="0"/>
              <a:t>;</a:t>
            </a:r>
          </a:p>
          <a:p>
            <a:pPr lvl="1" algn="just"/>
            <a:r>
              <a:rPr lang="pt-BR" sz="1900" dirty="0"/>
              <a:t>Regiões longas de repetições.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433754" y="209550"/>
            <a:ext cx="113244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 de leituras curtas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050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315841-3EF0-A787-E2A5-256983265926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5C0CF-C1C4-F6F6-A150-95F00965EBD5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901E6-553F-45F5-B5A4-0998F5E450F2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2006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06F0C74-1A66-9DF9-5213-A8C9DF5F8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1" t="48321" r="2807" b="36072"/>
          <a:stretch/>
        </p:blipFill>
        <p:spPr bwMode="auto">
          <a:xfrm>
            <a:off x="6382871" y="1845231"/>
            <a:ext cx="4849905" cy="44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F0E2712D-2ED5-A474-B6BF-D8FF978F0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48353" r="48313" b="36072"/>
          <a:stretch/>
        </p:blipFill>
        <p:spPr bwMode="auto">
          <a:xfrm>
            <a:off x="977153" y="1854197"/>
            <a:ext cx="5301727" cy="441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A723EC8-A0B6-7884-9185-AA61E821AF9B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4" name="Title 32">
            <a:extLst>
              <a:ext uri="{FF2B5EF4-FFF2-40B4-BE49-F238E27FC236}">
                <a16:creationId xmlns:a16="http://schemas.microsoft.com/office/drawing/2014/main" id="{169CAAD1-136E-8970-B3AD-0549EBE8DA4A}"/>
              </a:ext>
            </a:extLst>
          </p:cNvPr>
          <p:cNvSpPr txBox="1">
            <a:spLocks/>
          </p:cNvSpPr>
          <p:nvPr/>
        </p:nvSpPr>
        <p:spPr>
          <a:xfrm>
            <a:off x="546847" y="209550"/>
            <a:ext cx="11098306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leituras curtas</a:t>
            </a:r>
          </a:p>
        </p:txBody>
      </p:sp>
    </p:spTree>
    <p:extLst>
      <p:ext uri="{BB962C8B-B14F-4D97-AF65-F5344CB8AC3E}">
        <p14:creationId xmlns:p14="http://schemas.microsoft.com/office/powerpoint/2010/main" val="142672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02EC7-A50B-ABFC-4721-694D4F248EE0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29C31-17E5-7F51-04E6-0F2D3922344C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D38FA-2603-B846-76DA-328B441BA9EF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2013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43CD180F-4DC9-7A00-36CF-A81CD7880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t="65904" r="3015" b="18553"/>
          <a:stretch/>
        </p:blipFill>
        <p:spPr bwMode="auto">
          <a:xfrm>
            <a:off x="1077854" y="1845235"/>
            <a:ext cx="10110099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576B755-A76B-D627-9EED-C25844042E80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6EA63-188A-DB8E-A700-31BE703B7D7F}"/>
              </a:ext>
            </a:extLst>
          </p:cNvPr>
          <p:cNvSpPr txBox="1"/>
          <p:nvPr/>
        </p:nvSpPr>
        <p:spPr>
          <a:xfrm>
            <a:off x="9448799" y="3248603"/>
            <a:ext cx="27432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00" b="1" dirty="0">
                <a:highlight>
                  <a:srgbClr val="FFFF00"/>
                </a:highlight>
              </a:rPr>
              <a:t>Não foi possível preencher todas as lacunas</a:t>
            </a:r>
          </a:p>
        </p:txBody>
      </p:sp>
      <p:sp>
        <p:nvSpPr>
          <p:cNvPr id="12" name="Title 32">
            <a:extLst>
              <a:ext uri="{FF2B5EF4-FFF2-40B4-BE49-F238E27FC236}">
                <a16:creationId xmlns:a16="http://schemas.microsoft.com/office/drawing/2014/main" id="{FB0C1E6C-E50A-0982-6BC2-2D9FCBBCE707}"/>
              </a:ext>
            </a:extLst>
          </p:cNvPr>
          <p:cNvSpPr txBox="1">
            <a:spLocks/>
          </p:cNvSpPr>
          <p:nvPr/>
        </p:nvSpPr>
        <p:spPr>
          <a:xfrm>
            <a:off x="546847" y="209550"/>
            <a:ext cx="11098306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leituras curtas</a:t>
            </a:r>
          </a:p>
        </p:txBody>
      </p:sp>
    </p:spTree>
    <p:extLst>
      <p:ext uri="{BB962C8B-B14F-4D97-AF65-F5344CB8AC3E}">
        <p14:creationId xmlns:p14="http://schemas.microsoft.com/office/powerpoint/2010/main" val="125539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96CB4E87-B42A-936D-47E2-485DAAE22A2C}"/>
              </a:ext>
            </a:extLst>
          </p:cNvPr>
          <p:cNvSpPr txBox="1">
            <a:spLocks/>
          </p:cNvSpPr>
          <p:nvPr/>
        </p:nvSpPr>
        <p:spPr>
          <a:xfrm>
            <a:off x="1171359" y="1484314"/>
            <a:ext cx="9849282" cy="241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É o processo capaz de determinar a ordem de nucleotídeos quem compõe uma molécula de DNA.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7A92B05-2EE1-E833-9C6C-B505E4770B8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https://doi.org/10.1038/nature24286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</a:t>
            </a:fld>
            <a:endParaRPr lang="en-GB" dirty="0"/>
          </a:p>
        </p:txBody>
      </p:sp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6D743BE2-60EC-3B71-92F0-FB8C57F9E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3" t="1470" r="2506" b="7409"/>
          <a:stretch/>
        </p:blipFill>
        <p:spPr>
          <a:xfrm>
            <a:off x="3666662" y="3887578"/>
            <a:ext cx="5364547" cy="2290972"/>
          </a:xfrm>
          <a:prstGeom prst="rect">
            <a:avLst/>
          </a:prstGeom>
        </p:spPr>
      </p:pic>
      <p:pic>
        <p:nvPicPr>
          <p:cNvPr id="17" name="Imagem 6" descr="Tela de computador com luz azul&#10;&#10;Descrição gerada automaticamente com confiança média">
            <a:hlinkClick r:id="rId6"/>
            <a:extLst>
              <a:ext uri="{FF2B5EF4-FFF2-40B4-BE49-F238E27FC236}">
                <a16:creationId xmlns:a16="http://schemas.microsoft.com/office/drawing/2014/main" id="{C03B8DE3-2FE7-089A-F46A-42EA54719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99" y="2378604"/>
            <a:ext cx="4392072" cy="13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NA sequencing image">
            <a:hlinkClick r:id="rId2"/>
            <a:extLst>
              <a:ext uri="{FF2B5EF4-FFF2-40B4-BE49-F238E27FC236}">
                <a16:creationId xmlns:a16="http://schemas.microsoft.com/office/drawing/2014/main" id="{5BCC5ADB-0FDE-6346-60E4-3E51B4272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30" t="2760" r="26728" b="1069"/>
          <a:stretch/>
        </p:blipFill>
        <p:spPr bwMode="auto">
          <a:xfrm>
            <a:off x="8113532" y="-1"/>
            <a:ext cx="408736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30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DB7BB091-7FDB-314B-4220-CBCCBA1A3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22" name="Subtitle 7">
            <a:extLst>
              <a:ext uri="{FF2B5EF4-FFF2-40B4-BE49-F238E27FC236}">
                <a16:creationId xmlns:a16="http://schemas.microsoft.com/office/drawing/2014/main" id="{3ED97E0C-B4CC-E656-E025-2675437F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Atualização em 2025-04-07</a:t>
            </a:r>
          </a:p>
        </p:txBody>
      </p:sp>
      <p:pic>
        <p:nvPicPr>
          <p:cNvPr id="14" name="Graphic 13">
            <a:hlinkClick r:id="rId5"/>
            <a:extLst>
              <a:ext uri="{FF2B5EF4-FFF2-40B4-BE49-F238E27FC236}">
                <a16:creationId xmlns:a16="http://schemas.microsoft.com/office/drawing/2014/main" id="{E1D57946-DEBF-B43C-6A7B-92A7F73DE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1455" y="3331856"/>
            <a:ext cx="3950267" cy="131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7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PacBio revolucionou o sequenciamento por produzir uma tecnologia de leituras longas e sem a necessidade de amplificação prévia do material para aumento de sinal.</a:t>
            </a:r>
          </a:p>
          <a:p>
            <a:pPr algn="just"/>
            <a:r>
              <a:rPr lang="pt-BR" sz="1900" b="1" dirty="0"/>
              <a:t>O SMRT (</a:t>
            </a:r>
            <a:r>
              <a:rPr lang="pt-BR" sz="1900" b="1" i="1" dirty="0"/>
              <a:t>single-molecule real-time</a:t>
            </a:r>
            <a:r>
              <a:rPr lang="pt-BR" sz="1900" b="1" dirty="0"/>
              <a:t>) é baseado na mesma propriedade utilizada nas telas de metal de fornos microondas: a tela possui buracos muito menores que o comprimento de onda das ondas eletromagnéticas. Essas ondas são bloqueadas, mas a estrutura permite que uma quantidade limitada de luz passe, tornando possível observar a comida dentro do forno.</a:t>
            </a:r>
          </a:p>
          <a:p>
            <a:pPr algn="just"/>
            <a:r>
              <a:rPr lang="pt-BR" sz="1900" dirty="0"/>
              <a:t>No contexto da SMRT, a propriedade é usada para detectar a incorporação dos nucleotídeos durante a síntese de DNA.O sinal das incorporações ao redor são reduzidos ou bloqueados, permitindo captação precisa.</a:t>
            </a:r>
            <a:endParaRPr lang="pt-BR" dirty="0"/>
          </a:p>
          <a:p>
            <a:pPr algn="just"/>
            <a:endParaRPr lang="pt-BR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https://doi.org/10.1093/hmg/ddq416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https://doi.org/10.1038/nature01096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https://doi.org/10.1186%2Fs13059-020-1935-5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Pacific Biosciences (PacBio) SMRT</a:t>
            </a:r>
          </a:p>
        </p:txBody>
      </p:sp>
    </p:spTree>
    <p:extLst>
      <p:ext uri="{BB962C8B-B14F-4D97-AF65-F5344CB8AC3E}">
        <p14:creationId xmlns:p14="http://schemas.microsoft.com/office/powerpoint/2010/main" val="3446686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Possui taxas de erro de ~11% para dados brutos e menor que 0,001% após correção dos dados, com fragmentos podendo chegar até ~90kb.</a:t>
            </a:r>
          </a:p>
          <a:p>
            <a:pPr algn="just"/>
            <a:r>
              <a:rPr lang="pt-BR" dirty="0"/>
              <a:t>Possui 384 barcodes únicos para marcar amostras.</a:t>
            </a:r>
          </a:p>
          <a:p>
            <a:pPr algn="just"/>
            <a:r>
              <a:rPr lang="pt-BR" dirty="0"/>
              <a:t>É possível acompanhar em tempo real a síntese das moléculas.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PacBio SMRT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EF7FB4-DD8A-F143-CC23-5CFA81C59D24}"/>
              </a:ext>
            </a:extLst>
          </p:cNvPr>
          <p:cNvGrpSpPr/>
          <p:nvPr/>
        </p:nvGrpSpPr>
        <p:grpSpPr>
          <a:xfrm>
            <a:off x="606279" y="3358662"/>
            <a:ext cx="10979442" cy="3042826"/>
            <a:chOff x="620541" y="3393831"/>
            <a:chExt cx="10979442" cy="3042826"/>
          </a:xfrm>
        </p:grpSpPr>
        <p:pic>
          <p:nvPicPr>
            <p:cNvPr id="3" name="Graphic 2">
              <a:hlinkClick r:id="rId2"/>
              <a:extLst>
                <a:ext uri="{FF2B5EF4-FFF2-40B4-BE49-F238E27FC236}">
                  <a16:creationId xmlns:a16="http://schemas.microsoft.com/office/drawing/2014/main" id="{05B701F3-F23C-A5E3-B0DB-BB64EF069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2547"/>
            <a:stretch/>
          </p:blipFill>
          <p:spPr>
            <a:xfrm>
              <a:off x="620541" y="3828318"/>
              <a:ext cx="5229273" cy="2115282"/>
            </a:xfrm>
            <a:prstGeom prst="rect">
              <a:avLst/>
            </a:prstGeom>
          </p:spPr>
        </p:pic>
        <p:pic>
          <p:nvPicPr>
            <p:cNvPr id="14" name="Picture 13" descr="A graph showing the size of a number of data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99A90359-D2D5-C68B-0AF1-55C1743C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193" y="3393831"/>
              <a:ext cx="5437790" cy="3042826"/>
            </a:xfrm>
            <a:prstGeom prst="rect">
              <a:avLst/>
            </a:prstGeom>
          </p:spPr>
        </p:pic>
      </p:grp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DC77744D-DB5B-337D-5BA8-8F3012529492}"/>
              </a:ext>
            </a:extLst>
          </p:cNvPr>
          <p:cNvSpPr txBox="1">
            <a:spLocks/>
          </p:cNvSpPr>
          <p:nvPr/>
        </p:nvSpPr>
        <p:spPr>
          <a:xfrm>
            <a:off x="201168" y="6368255"/>
            <a:ext cx="10752582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7"/>
              </a:rPr>
              <a:t>https://www.pacb.com/wp-content/uploads/2015/09/Perspective_UnderstandingAccuracySMRTSequencing1.pdf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https://www.pacb.com/blog/new-software-polymerase-sequel-system-boost-throughput-affordability/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546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33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PacBio SMRT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5FD247-C426-45CE-FFAB-6012AB00D1BE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https://doi.org/10.1038/nrg2626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https://doi.org/10.1016/j.gpb.2015.08.002</a:t>
            </a:r>
            <a:endParaRPr lang="en-GB" dirty="0"/>
          </a:p>
        </p:txBody>
      </p:sp>
      <p:pic>
        <p:nvPicPr>
          <p:cNvPr id="9" name="Graphic 8">
            <a:hlinkClick r:id="rId2"/>
            <a:extLst>
              <a:ext uri="{FF2B5EF4-FFF2-40B4-BE49-F238E27FC236}">
                <a16:creationId xmlns:a16="http://schemas.microsoft.com/office/drawing/2014/main" id="{3B72F162-C3B7-602B-E97E-16FA76B60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0096" y="1304048"/>
            <a:ext cx="9006164" cy="4738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0833CF-F333-F11C-AB1E-1FA43EFEE7FD}"/>
              </a:ext>
            </a:extLst>
          </p:cNvPr>
          <p:cNvSpPr txBox="1"/>
          <p:nvPr/>
        </p:nvSpPr>
        <p:spPr>
          <a:xfrm>
            <a:off x="916380" y="6017796"/>
            <a:ext cx="3541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highlight>
                  <a:srgbClr val="FFFF00"/>
                </a:highlight>
              </a:rPr>
              <a:t>ZMW - </a:t>
            </a:r>
            <a:r>
              <a:rPr lang="en-GB" sz="1600" i="1" dirty="0">
                <a:highlight>
                  <a:srgbClr val="FFFF00"/>
                </a:highlight>
              </a:rPr>
              <a:t>zero-mode waveguide</a:t>
            </a:r>
          </a:p>
        </p:txBody>
      </p:sp>
    </p:spTree>
    <p:extLst>
      <p:ext uri="{BB962C8B-B14F-4D97-AF65-F5344CB8AC3E}">
        <p14:creationId xmlns:p14="http://schemas.microsoft.com/office/powerpoint/2010/main" val="377455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SMRT cell possui 150 mil ZMWs e geralmente cerca de 35-70 mil produzem leituras longas com sucesso.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SMRT cell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1DC36A8-0C18-2B1F-3FDA-C74A3AF0ADE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https://doi.org/10.1038/nrg2626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https://doi.org/10.1016/j.gpb.2015.08.002</a:t>
            </a:r>
            <a:endParaRPr lang="en-GB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AA2FC97E-E7DC-3AEF-6EFB-CC940EC52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EE979-A23A-A214-DE09-4ABAF131D4E7}"/>
              </a:ext>
            </a:extLst>
          </p:cNvPr>
          <p:cNvGrpSpPr/>
          <p:nvPr/>
        </p:nvGrpSpPr>
        <p:grpSpPr>
          <a:xfrm>
            <a:off x="1938789" y="2667259"/>
            <a:ext cx="8314421" cy="3536788"/>
            <a:chOff x="2242742" y="2659888"/>
            <a:chExt cx="8314421" cy="3536788"/>
          </a:xfrm>
        </p:grpSpPr>
        <p:pic>
          <p:nvPicPr>
            <p:cNvPr id="7" name="Picture 2">
              <a:hlinkClick r:id="rId4"/>
              <a:extLst>
                <a:ext uri="{FF2B5EF4-FFF2-40B4-BE49-F238E27FC236}">
                  <a16:creationId xmlns:a16="http://schemas.microsoft.com/office/drawing/2014/main" id="{79170472-38BA-1CF4-A2B0-E70AF5280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742" y="2659888"/>
              <a:ext cx="3181350" cy="334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transparent object with a black and gold center&#10;&#10;Description automatically generated with medium confidence">
              <a:hlinkClick r:id="rId6"/>
              <a:extLst>
                <a:ext uri="{FF2B5EF4-FFF2-40B4-BE49-F238E27FC236}">
                  <a16:creationId xmlns:a16="http://schemas.microsoft.com/office/drawing/2014/main" id="{CFC629B3-6512-0755-013D-121E6AA82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2" t="14172" r="4994" b="13520"/>
            <a:stretch/>
          </p:blipFill>
          <p:spPr>
            <a:xfrm>
              <a:off x="6438404" y="2659888"/>
              <a:ext cx="4118759" cy="3536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852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(2025)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35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https://www.pacb.com/sequencing-systems</a:t>
            </a:r>
            <a:endParaRPr lang="en-GB" dirty="0"/>
          </a:p>
        </p:txBody>
      </p:sp>
      <p:pic>
        <p:nvPicPr>
          <p:cNvPr id="5" name="Picture 4" descr="A room with a large black and white cabinet&#10;&#10;AI-generated content may be incorrect.">
            <a:extLst>
              <a:ext uri="{FF2B5EF4-FFF2-40B4-BE49-F238E27FC236}">
                <a16:creationId xmlns:a16="http://schemas.microsoft.com/office/drawing/2014/main" id="{F2AD2261-134F-6ECD-AC20-B97256BF32E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3516" y="1269100"/>
            <a:ext cx="5232017" cy="3341000"/>
          </a:xfrm>
          <a:prstGeom prst="rect">
            <a:avLst/>
          </a:prstGeom>
        </p:spPr>
      </p:pic>
      <p:pic>
        <p:nvPicPr>
          <p:cNvPr id="7" name="Picture 6" descr="A group of black and pink objects&#10;&#10;AI-generated content may be incorrect.">
            <a:extLst>
              <a:ext uri="{FF2B5EF4-FFF2-40B4-BE49-F238E27FC236}">
                <a16:creationId xmlns:a16="http://schemas.microsoft.com/office/drawing/2014/main" id="{ED964D68-2440-C68B-D25B-0927C54B50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0528" y="1192878"/>
            <a:ext cx="5617328" cy="574866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F221463-95AC-0BFE-49C2-2BC7318E8B2A}"/>
              </a:ext>
            </a:extLst>
          </p:cNvPr>
          <p:cNvSpPr txBox="1"/>
          <p:nvPr/>
        </p:nvSpPr>
        <p:spPr>
          <a:xfrm>
            <a:off x="454868" y="1761807"/>
            <a:ext cx="2827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highlight>
                  <a:srgbClr val="FFFF00"/>
                </a:highlight>
              </a:rPr>
              <a:t>REVIO SYSTEM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BE524E8-B926-473C-E676-A4593C224FBE}"/>
              </a:ext>
            </a:extLst>
          </p:cNvPr>
          <p:cNvSpPr txBox="1"/>
          <p:nvPr/>
        </p:nvSpPr>
        <p:spPr>
          <a:xfrm>
            <a:off x="3621468" y="3725888"/>
            <a:ext cx="2827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highlight>
                  <a:srgbClr val="FFFF00"/>
                </a:highlight>
              </a:rPr>
              <a:t>ONSO SYSTEM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D850CF-BEBB-CC68-5A1D-C51E2C9DD527}"/>
              </a:ext>
            </a:extLst>
          </p:cNvPr>
          <p:cNvSpPr txBox="1"/>
          <p:nvPr/>
        </p:nvSpPr>
        <p:spPr>
          <a:xfrm>
            <a:off x="1226393" y="3466635"/>
            <a:ext cx="2827214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600" dirty="0">
                <a:highlight>
                  <a:srgbClr val="FFFF00"/>
                </a:highlight>
              </a:rPr>
              <a:t>VEGA SYSTEM</a:t>
            </a:r>
          </a:p>
        </p:txBody>
      </p:sp>
    </p:spTree>
    <p:extLst>
      <p:ext uri="{BB962C8B-B14F-4D97-AF65-F5344CB8AC3E}">
        <p14:creationId xmlns:p14="http://schemas.microsoft.com/office/powerpoint/2010/main" val="1590748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white coat and gloves looking at a machi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A48F60F-2BE9-0FAD-3032-46C02B937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5" y="1360301"/>
            <a:ext cx="4957371" cy="4957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PacBio SMRT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36</a:t>
            </a:fld>
            <a:endParaRPr lang="en-GB" dirty="0"/>
          </a:p>
        </p:txBody>
      </p:sp>
      <p:pic>
        <p:nvPicPr>
          <p:cNvPr id="19" name="Picture 18" descr="A machine with a black and white machin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4B35C2C8-E51C-2055-8CDA-C5E6D98636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15" r="5746" b="6347"/>
          <a:stretch/>
        </p:blipFill>
        <p:spPr>
          <a:xfrm>
            <a:off x="6272694" y="1352551"/>
            <a:ext cx="4957371" cy="49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40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37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https://www.pacb.com/products-and-services/data-analysis</a:t>
            </a:r>
            <a:endParaRPr lang="en-GB" dirty="0"/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742F7104-E441-867F-5B5D-ECD59E312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" t="3610" r="166" b="2709"/>
          <a:stretch/>
        </p:blipFill>
        <p:spPr>
          <a:xfrm>
            <a:off x="233832" y="1365251"/>
            <a:ext cx="7627468" cy="3391290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D3F88F63-F52C-BA47-A629-4BDD1B8112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50" t="5926" r="4571"/>
          <a:stretch/>
        </p:blipFill>
        <p:spPr>
          <a:xfrm>
            <a:off x="7970367" y="1339998"/>
            <a:ext cx="4056533" cy="3492743"/>
          </a:xfrm>
          <a:prstGeom prst="rect">
            <a:avLst/>
          </a:prstGeom>
        </p:spPr>
      </p:pic>
      <p:pic>
        <p:nvPicPr>
          <p:cNvPr id="18" name="Picture 17">
            <a:hlinkClick r:id="rId5"/>
            <a:extLst>
              <a:ext uri="{FF2B5EF4-FFF2-40B4-BE49-F238E27FC236}">
                <a16:creationId xmlns:a16="http://schemas.microsoft.com/office/drawing/2014/main" id="{B70510D3-D575-3B8A-CB65-13644C257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4911853"/>
            <a:ext cx="6908800" cy="14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Qualidade dos dados gerados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38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85580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4" name="CaixaDeTexto 9">
            <a:extLst>
              <a:ext uri="{FF2B5EF4-FFF2-40B4-BE49-F238E27FC236}">
                <a16:creationId xmlns:a16="http://schemas.microsoft.com/office/drawing/2014/main" id="{79281BA9-C89B-5C6C-1F7A-849715C57633}"/>
              </a:ext>
            </a:extLst>
          </p:cNvPr>
          <p:cNvSpPr txBox="1"/>
          <p:nvPr/>
        </p:nvSpPr>
        <p:spPr>
          <a:xfrm>
            <a:off x="1277007" y="3238201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1886259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9">
            <a:hlinkClick r:id="rId2"/>
            <a:extLst>
              <a:ext uri="{FF2B5EF4-FFF2-40B4-BE49-F238E27FC236}">
                <a16:creationId xmlns:a16="http://schemas.microsoft.com/office/drawing/2014/main" id="{69582533-45A9-993D-962C-04AA9B5D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59" r="33259"/>
          <a:stretch/>
        </p:blipFill>
        <p:spPr>
          <a:xfrm>
            <a:off x="8108950" y="0"/>
            <a:ext cx="4083050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39</a:t>
            </a:fld>
            <a:endParaRPr lang="en-GB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566BD144-0BA2-72B7-388F-B1385213E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2" name="Subtitle 7">
            <a:extLst>
              <a:ext uri="{FF2B5EF4-FFF2-40B4-BE49-F238E27FC236}">
                <a16:creationId xmlns:a16="http://schemas.microsoft.com/office/drawing/2014/main" id="{93872DF6-66C2-C850-B8F1-32548D711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Atualização em 2025-04-07</a:t>
            </a:r>
          </a:p>
        </p:txBody>
      </p:sp>
      <p:pic>
        <p:nvPicPr>
          <p:cNvPr id="16" name="Graphic 15">
            <a:hlinkClick r:id="rId5"/>
            <a:extLst>
              <a:ext uri="{FF2B5EF4-FFF2-40B4-BE49-F238E27FC236}">
                <a16:creationId xmlns:a16="http://schemas.microsoft.com/office/drawing/2014/main" id="{AF0B19AC-A4A0-8EE3-30B0-F9C1BDB20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646" y="3668842"/>
            <a:ext cx="4889500" cy="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Linha do tempo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A66BFC2-3B12-24E1-40BD-344D7BD8DBF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BCF5A34E-3EFB-AABF-EFF5-A3C9CA526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8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747C7A-4185-11FB-430B-08C008B810E1}"/>
              </a:ext>
            </a:extLst>
          </p:cNvPr>
          <p:cNvSpPr/>
          <p:nvPr/>
        </p:nvSpPr>
        <p:spPr>
          <a:xfrm>
            <a:off x="3110034" y="4072128"/>
            <a:ext cx="2095950" cy="1816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7ADE07DD-1E56-575C-002C-73B9C6D12544}"/>
              </a:ext>
            </a:extLst>
          </p:cNvPr>
          <p:cNvSpPr txBox="1">
            <a:spLocks/>
          </p:cNvSpPr>
          <p:nvPr/>
        </p:nvSpPr>
        <p:spPr>
          <a:xfrm>
            <a:off x="2835640" y="5888576"/>
            <a:ext cx="2644737" cy="34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0000"/>
                </a:solidFill>
              </a:rPr>
              <a:t>Projeto Genoma Humano</a:t>
            </a:r>
            <a:endParaRPr lang="pt-BR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6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por nanoporos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40</a:t>
            </a:fld>
            <a:endParaRPr lang="en-GB" dirty="0"/>
          </a:p>
        </p:txBody>
      </p:sp>
      <p:sp>
        <p:nvSpPr>
          <p:cNvPr id="341" name="Content Placeholder 12">
            <a:extLst>
              <a:ext uri="{FF2B5EF4-FFF2-40B4-BE49-F238E27FC236}">
                <a16:creationId xmlns:a16="http://schemas.microsoft.com/office/drawing/2014/main" id="{3E302A74-FFFE-BF37-E21D-34C4F5AF1BBB}"/>
              </a:ext>
            </a:extLst>
          </p:cNvPr>
          <p:cNvSpPr txBox="1">
            <a:spLocks/>
          </p:cNvSpPr>
          <p:nvPr/>
        </p:nvSpPr>
        <p:spPr>
          <a:xfrm>
            <a:off x="1171359" y="3119893"/>
            <a:ext cx="9849282" cy="297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“Bloqueios de canal podem ser utilizados para medir o comprimento de polinucleotídeos. Com melhorias adicionais, o método poderia, em princípio, fornecer detecção direta e de alta velocidade de sequências de bases em moléculas únicas de DNA ou RNA”.</a:t>
            </a: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0D54F0A4-38BB-EEFA-2B98-9F725DDFB10B}"/>
              </a:ext>
            </a:extLst>
          </p:cNvPr>
          <p:cNvGrpSpPr/>
          <p:nvPr/>
        </p:nvGrpSpPr>
        <p:grpSpPr>
          <a:xfrm>
            <a:off x="731890" y="1389666"/>
            <a:ext cx="5364110" cy="1569800"/>
            <a:chOff x="513797" y="1429960"/>
            <a:chExt cx="6496603" cy="1901223"/>
          </a:xfrm>
        </p:grpSpPr>
        <p:pic>
          <p:nvPicPr>
            <p:cNvPr id="343" name="Picture 342">
              <a:hlinkClick r:id="rId2"/>
              <a:extLst>
                <a:ext uri="{FF2B5EF4-FFF2-40B4-BE49-F238E27FC236}">
                  <a16:creationId xmlns:a16="http://schemas.microsoft.com/office/drawing/2014/main" id="{AF4DC584-5E4D-D7F4-1722-A780A97E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97" y="1753882"/>
              <a:ext cx="6496603" cy="1577301"/>
            </a:xfrm>
            <a:prstGeom prst="rect">
              <a:avLst/>
            </a:prstGeom>
          </p:spPr>
        </p:pic>
        <p:pic>
          <p:nvPicPr>
            <p:cNvPr id="344" name="Picture 343">
              <a:hlinkClick r:id="rId2"/>
              <a:extLst>
                <a:ext uri="{FF2B5EF4-FFF2-40B4-BE49-F238E27FC236}">
                  <a16:creationId xmlns:a16="http://schemas.microsoft.com/office/drawing/2014/main" id="{EAD3842E-1285-2569-1BFD-8DD76F0D8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186" y="1429960"/>
              <a:ext cx="874543" cy="421655"/>
            </a:xfrm>
            <a:prstGeom prst="rect">
              <a:avLst/>
            </a:prstGeom>
          </p:spPr>
        </p:pic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00B813E-4FAE-7E36-A827-2E86C39695E3}"/>
              </a:ext>
            </a:extLst>
          </p:cNvPr>
          <p:cNvGrpSpPr/>
          <p:nvPr/>
        </p:nvGrpSpPr>
        <p:grpSpPr>
          <a:xfrm>
            <a:off x="1884761" y="4198846"/>
            <a:ext cx="8422477" cy="1823374"/>
            <a:chOff x="1884761" y="4401214"/>
            <a:chExt cx="8422477" cy="1823374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8A393D1F-5E49-78E8-5F70-6484771394E2}"/>
                </a:ext>
              </a:extLst>
            </p:cNvPr>
            <p:cNvGrpSpPr/>
            <p:nvPr/>
          </p:nvGrpSpPr>
          <p:grpSpPr>
            <a:xfrm>
              <a:off x="1884761" y="4401214"/>
              <a:ext cx="8422477" cy="1823374"/>
              <a:chOff x="2007613" y="4401214"/>
              <a:chExt cx="8422477" cy="1823374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AB257C9E-2A0A-99FD-FC76-9CFDDC17EE8D}"/>
                  </a:ext>
                </a:extLst>
              </p:cNvPr>
              <p:cNvSpPr/>
              <p:nvPr/>
            </p:nvSpPr>
            <p:spPr>
              <a:xfrm>
                <a:off x="2007613" y="5131818"/>
                <a:ext cx="362166" cy="3621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C3D2CA6C-9F40-A8EC-77F0-78E2552DCE2E}"/>
                  </a:ext>
                </a:extLst>
              </p:cNvPr>
              <p:cNvGrpSpPr/>
              <p:nvPr/>
            </p:nvGrpSpPr>
            <p:grpSpPr>
              <a:xfrm>
                <a:off x="3236987" y="4950735"/>
                <a:ext cx="724332" cy="724332"/>
                <a:chOff x="2352677" y="4801309"/>
                <a:chExt cx="724332" cy="724332"/>
              </a:xfrm>
            </p:grpSpPr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187D0E12-7641-8472-407B-BEFF2174EFB1}"/>
                    </a:ext>
                  </a:extLst>
                </p:cNvPr>
                <p:cNvSpPr/>
                <p:nvPr/>
              </p:nvSpPr>
              <p:spPr>
                <a:xfrm>
                  <a:off x="2352677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CA4B5B63-7CDC-6E35-486E-99E825B32C8D}"/>
                    </a:ext>
                  </a:extLst>
                </p:cNvPr>
                <p:cNvSpPr/>
                <p:nvPr/>
              </p:nvSpPr>
              <p:spPr>
                <a:xfrm>
                  <a:off x="2714843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B0CB9F93-A6E1-C00D-263F-11D70EDBD0D4}"/>
                    </a:ext>
                  </a:extLst>
                </p:cNvPr>
                <p:cNvSpPr/>
                <p:nvPr/>
              </p:nvSpPr>
              <p:spPr>
                <a:xfrm>
                  <a:off x="2352677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F48C5D6C-F2F4-CED0-B927-1A66950615E1}"/>
                    </a:ext>
                  </a:extLst>
                </p:cNvPr>
                <p:cNvSpPr/>
                <p:nvPr/>
              </p:nvSpPr>
              <p:spPr>
                <a:xfrm>
                  <a:off x="2714843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67DAD813-1575-1F3C-FCE7-69051CEDCC6F}"/>
                  </a:ext>
                </a:extLst>
              </p:cNvPr>
              <p:cNvGrpSpPr/>
              <p:nvPr/>
            </p:nvGrpSpPr>
            <p:grpSpPr>
              <a:xfrm>
                <a:off x="4828527" y="4769652"/>
                <a:ext cx="1086498" cy="1086498"/>
                <a:chOff x="3533995" y="4881239"/>
                <a:chExt cx="1086498" cy="1086498"/>
              </a:xfrm>
            </p:grpSpPr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B9C98A43-7BFD-DE22-F0F7-2BBD27904287}"/>
                    </a:ext>
                  </a:extLst>
                </p:cNvPr>
                <p:cNvSpPr/>
                <p:nvPr/>
              </p:nvSpPr>
              <p:spPr>
                <a:xfrm>
                  <a:off x="3533995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B4EA10E6-A4DE-A79A-5101-D329C8FBABD9}"/>
                    </a:ext>
                  </a:extLst>
                </p:cNvPr>
                <p:cNvSpPr/>
                <p:nvPr/>
              </p:nvSpPr>
              <p:spPr>
                <a:xfrm>
                  <a:off x="3896161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12D8CEFF-D8D8-7E98-EF16-819AFD65C0FE}"/>
                    </a:ext>
                  </a:extLst>
                </p:cNvPr>
                <p:cNvSpPr/>
                <p:nvPr/>
              </p:nvSpPr>
              <p:spPr>
                <a:xfrm>
                  <a:off x="3533995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BBEBFB79-6FCB-2066-C107-4127703ED03F}"/>
                    </a:ext>
                  </a:extLst>
                </p:cNvPr>
                <p:cNvSpPr/>
                <p:nvPr/>
              </p:nvSpPr>
              <p:spPr>
                <a:xfrm>
                  <a:off x="3896161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EB5EA085-E804-7527-9CAD-CBE0EFB006DE}"/>
                    </a:ext>
                  </a:extLst>
                </p:cNvPr>
                <p:cNvSpPr/>
                <p:nvPr/>
              </p:nvSpPr>
              <p:spPr>
                <a:xfrm>
                  <a:off x="4258327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8D83EFFA-5973-3CFF-992E-A58AA682E14D}"/>
                    </a:ext>
                  </a:extLst>
                </p:cNvPr>
                <p:cNvSpPr/>
                <p:nvPr/>
              </p:nvSpPr>
              <p:spPr>
                <a:xfrm>
                  <a:off x="4258327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520AA2D5-6DA4-E58A-AD86-777814F13A59}"/>
                    </a:ext>
                  </a:extLst>
                </p:cNvPr>
                <p:cNvSpPr/>
                <p:nvPr/>
              </p:nvSpPr>
              <p:spPr>
                <a:xfrm>
                  <a:off x="3533995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BA26AF84-23F5-EDD9-8918-225FB96E8F3B}"/>
                    </a:ext>
                  </a:extLst>
                </p:cNvPr>
                <p:cNvSpPr/>
                <p:nvPr/>
              </p:nvSpPr>
              <p:spPr>
                <a:xfrm>
                  <a:off x="3896161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5F98684A-6A0F-5345-106B-C526D6085D60}"/>
                    </a:ext>
                  </a:extLst>
                </p:cNvPr>
                <p:cNvSpPr/>
                <p:nvPr/>
              </p:nvSpPr>
              <p:spPr>
                <a:xfrm>
                  <a:off x="4258327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501A9786-5910-E9E3-FCF1-56F4AE88CF68}"/>
                  </a:ext>
                </a:extLst>
              </p:cNvPr>
              <p:cNvGrpSpPr/>
              <p:nvPr/>
            </p:nvGrpSpPr>
            <p:grpSpPr>
              <a:xfrm>
                <a:off x="6782233" y="4401214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171F9BD2-AF3A-4C83-A328-7987A5BD1850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31EDB692-A88E-23B5-F296-24EAF745B6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87754179-2675-1925-46B5-3F0FD9EFF2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02738C84-27DB-F3E6-45D4-B075CA2CF5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E25AC2C7-F147-149E-DBD3-DE289F74BE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897A3A44-47C2-FC13-13A2-029986A23D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9" name="Rectangle 478">
                    <a:extLst>
                      <a:ext uri="{FF2B5EF4-FFF2-40B4-BE49-F238E27FC236}">
                        <a16:creationId xmlns:a16="http://schemas.microsoft.com/office/drawing/2014/main" id="{E41B75DE-A989-4A17-5EA2-6946CB0396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C471984D-FF7E-C3C5-23ED-F2D520BCE4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3ECC4AE0-AA55-DD51-2646-D38CACB3B6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A3641BC2-190C-6C87-580E-A3D3D1DD39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47952A10-FD04-F191-2CB1-01B1849675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98B9B07A-DFA5-6B92-FD7C-3CAEC73D39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5E06DD42-C4CB-5B7D-7351-936FC038A2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E2DF8F66-8167-72CF-57F3-A884D2EDCB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C7D0004D-45F9-B19D-8E45-8EF1975D90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E6DAA8D9-163B-F4D3-5FDD-FE2E089C23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1E8200C5-6B30-2AB6-BB26-813730918A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23667263-617C-B114-9289-8349D9DFFAA2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2FF8A13B-D535-5B2A-8D49-6374EB76C0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2485308-B9EE-0A31-8ED7-2B363A2302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31963F2C-86ED-3AAD-2895-8DA214434C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1ECD7B8-565D-7CCC-8820-8E959944D4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957DFFCC-B164-DD14-F096-48233EEC40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E316B3CF-7DF2-5DAB-19E2-05C649985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33E54CD4-FA1E-9DD3-AC0E-7669D887F1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A9C598A4-E579-3C21-9CBB-16C7F8ED52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CD0A1E5C-8670-AD9F-CEA9-73FAC46DC7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837BAC1D-4C2C-0CBD-3116-F85DB675E7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1DF25E1C-52F8-C788-730E-9D6495C8E27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680DE1C-75AC-82C4-5048-CF0E28EC16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1767FC92-370A-34B0-23D5-A2A265F8D6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A525CCF7-0EB7-8458-3D09-E094235A8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5560731-0DAD-DCBE-9194-195FF1A2C8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4EAD94B3-30C2-B069-F7E9-0A3A49BD2E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AF2B9A43-A44E-0925-09F4-567520C1ECF2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FFA37E7A-67C9-2731-ED2C-310A39D9CE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D73D85D2-2A84-C49B-7525-1993B8C867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52B94EA4-7CA6-0068-9BD3-95AA2F24B9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F3DF5E7E-2F90-314C-7191-CFAA412BF2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35227949-515A-51D4-2E5F-0D8DF5562FC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15407C60-125B-05F4-4508-17951E39C4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38F5E2CF-4771-8E17-F0BE-0F1804A302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BB13167A-E2FC-6DDE-ED64-D3149F4977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99074AED-5D4E-4C6A-6B17-8BA2B44580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67E57A52-9E57-EAF7-02F9-4258586447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A7A595BE-2C71-9C50-8961-C8EB2D50A8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24918279-AF1C-0108-4389-D4FF9C07A5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B6D8E1E0-4AAA-3566-643B-8F74AA8E08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3C7AB5EF-69A7-B946-AB29-06C0B74CD2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86270FE6-418F-24AC-E3F2-C9A2993EDD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E4D157B4-9BA9-75B5-24B9-7FB85D9678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773B3BD8-3BF0-4ED9-8E86-5BBBA69BC6AE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39F688C-37AA-B2B3-BDD3-9EAEB625FE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49BE7B9-3599-7EF0-1079-1FEBBDFF23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76BBB73B-8C0B-BF15-8800-61D5DA9A46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9C963320-064F-5BF6-4574-D90DA91CEB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75B3B63B-708C-C91C-5EDF-8B953C5B63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9B5D5DD6-F22E-6660-9645-C05EB38BDA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4EB2E382-5EB7-F28E-4437-AA0226FDCB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4767B426-A5EA-F2C8-04C9-3E327C62C1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1482FE48-9E84-DA14-F0AB-593BB1E399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AEF73354-0187-1CA5-CA5C-EAC9FA0928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664AC822-072A-6F49-7B6A-BA8CA7C69C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7992DC82-6684-98D0-6997-041BCE876A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3D397BAB-F070-1CE5-E0E9-3641CC09DC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1E1400F0-31F9-4EDE-567F-77F10C4B1E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ACD456A-7095-AEC5-D8A4-4A983C04D8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6468293B-1BC3-0981-37FE-87593C9F2C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94701833-A303-FFAF-1B02-0B34FA1189A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21E1DDB9-13F8-209E-ACB2-B8051A45F5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BDA434B2-FA84-174D-F5E0-93BFB0BA7F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9061F288-9E9A-3FB4-A21D-1489371495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6DC9EDEE-A8A0-A5B5-A1F9-F9DE444E75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B2F8BE92-6E58-D5F7-0664-15F0D77AA4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203642E5-4C4A-62A6-8195-1B74B4F714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D223BCFB-648C-59DB-AC33-59C09E913B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91C34B02-4CEA-B96B-DA34-DFBE9E8C68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0445B901-A6CD-14E9-E233-DF3F3C7E79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F245ECC2-A8D0-42B9-4855-3BA24A9480E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0CD4E13C-378F-F2FA-B255-4D36C6EB30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FF06C97C-A1DC-6333-226F-8FCE759C7D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D6B5093A-FE44-7772-DBD0-B85E4DB114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0305CA7E-FE6B-89AC-2531-7C10C947A9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4611CC06-4E54-685B-0141-EA9F8D59D3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1195B191-BB96-1DC9-AAC4-3258ECD41E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6FF25CC2-96A8-2DA3-7B30-6DA025FFC9CD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32D4BDA5-639D-54C2-F876-C3B46E2389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E0205AB-C82B-1FBD-B80A-460D1748E0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FA29FB83-A4D3-B60A-298B-EAA632E803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86E14183-C378-2D8C-4CEC-D931BECD65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9FBABF1F-27A3-977D-E73F-20749C9E57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C8D0F298-2104-1166-3BF8-E0E1516005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5D0F1E7C-32AA-D814-8EB8-043CE0E883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2930A89E-0C31-AD3D-2A99-D45267B1A3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E03C1B15-943C-8521-EDA6-3CB05E1F3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FA1C5A3B-8D40-55B5-CB8B-B287A53195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2AAFC426-BD88-4D70-BB79-E7DE88ED746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43AEE90E-7D01-A9FF-3A92-A0DE2B3F2E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D3121616-05DA-755B-49D5-8C9C659A84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AD07BFE4-380E-8659-BD91-89CBF9E978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45E5C2-4330-72EE-863B-8E03DCB3B2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A64FAFD7-804D-2FB8-9BB5-C452361A69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157B8636-4520-1304-FD91-A193D24D112F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D0666411-F789-24A1-E2B6-2522499E94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EEB5A22E-3EFA-ABE8-4927-56312BA9F3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8F5B26BC-629B-E540-1908-5EF02191E7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AED00835-A8E3-3EA4-FB83-2FC08B9A50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F7F8C705-251C-6A59-0969-C04895500E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002E65F1-0BA1-B333-5436-D9021B4417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D116B33D-597E-40EA-A9D1-08810BA797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E0DA7ECE-89D4-2A06-7196-A3D29EDFB5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2D5C92EB-A7D8-CF39-B7D6-46AB1F2D8B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76F9C63F-0927-3F68-0B20-F03DAD1805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6627E7BA-4B9A-12DB-12FD-9CCC1F331A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3888BB90-D195-8093-8312-39AD2C0365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9197F6D5-C900-4340-2501-8FC6512DE6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0626A735-3F03-FCA3-5CDA-AE4D3B3B81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E9346E8C-18C6-7E91-BA8C-1BBCD7AFBB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66AB4A49-C8C0-694E-C1D5-47B64EA07C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8FA3BE14-D625-6C59-9FAA-930C604148F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1055C54-B342-6059-B803-E834AACE65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703234DC-4BF0-C399-CFF3-5E0A6965EB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4F10B7C7-02E5-9E9F-D50D-CAD676B92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B2D7E8E0-C9F7-4A65-0E2D-955587D0C1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1FB92B3A-87D3-2D56-A92A-B390609258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9FE1474F-4804-E4DE-7B80-1E4C044688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C963A049-2665-0427-71D4-B33A1AC002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CB7185AE-AEFE-E238-2C69-A2930E2EEC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6270DAF-0DC9-847F-13E8-517015732C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38A70547-FB5D-787B-5EBC-6133355E9A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DC12D86E-3DFE-FDEF-6C13-A934608ED6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F1561470-27B8-53D5-68DE-A87A0CD83B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D10FCCA2-68DE-0FD4-11F5-DAD3C91EB07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37C6C781-6BA6-07B3-2BB2-8719F62CA8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6" name="Rectangle 375">
                    <a:extLst>
                      <a:ext uri="{FF2B5EF4-FFF2-40B4-BE49-F238E27FC236}">
                        <a16:creationId xmlns:a16="http://schemas.microsoft.com/office/drawing/2014/main" id="{3A54ECED-AD93-AA5B-C4E2-4F30501621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7" name="Rectangle 376">
                    <a:extLst>
                      <a:ext uri="{FF2B5EF4-FFF2-40B4-BE49-F238E27FC236}">
                        <a16:creationId xmlns:a16="http://schemas.microsoft.com/office/drawing/2014/main" id="{5EFAEB69-6A62-0DCE-7C41-6ADD1B5E56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D3392B94-55D6-7711-F0EE-238FCA6E1B9B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9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348FF2F6-4789-B0C8-DE92-44B98B5763C2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3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22B1B78C-3A72-9D95-8462-74047FB6358A}"/>
                </a:ext>
              </a:extLst>
            </p:cNvPr>
            <p:cNvCxnSpPr>
              <a:cxnSpLocks/>
            </p:cNvCxnSpPr>
            <p:nvPr/>
          </p:nvCxnSpPr>
          <p:spPr>
            <a:xfrm>
              <a:off x="5877907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3" name="TextBox 502">
            <a:extLst>
              <a:ext uri="{FF2B5EF4-FFF2-40B4-BE49-F238E27FC236}">
                <a16:creationId xmlns:a16="http://schemas.microsoft.com/office/drawing/2014/main" id="{61F355E7-29EB-1868-107B-05F914673D0E}"/>
              </a:ext>
            </a:extLst>
          </p:cNvPr>
          <p:cNvSpPr txBox="1"/>
          <p:nvPr/>
        </p:nvSpPr>
        <p:spPr>
          <a:xfrm>
            <a:off x="6709242" y="6060307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Chip com 128 nanoporos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9203569C-D624-64A1-35A6-3A2DCF81B1DA}"/>
              </a:ext>
            </a:extLst>
          </p:cNvPr>
          <p:cNvSpPr txBox="1"/>
          <p:nvPr/>
        </p:nvSpPr>
        <p:spPr>
          <a:xfrm>
            <a:off x="2066740" y="5699721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Matriz com 1, 4 e depois 9 nanoporos</a:t>
            </a:r>
          </a:p>
        </p:txBody>
      </p:sp>
      <p:sp>
        <p:nvSpPr>
          <p:cNvPr id="505" name="Footer Placeholder 6">
            <a:extLst>
              <a:ext uri="{FF2B5EF4-FFF2-40B4-BE49-F238E27FC236}">
                <a16:creationId xmlns:a16="http://schemas.microsoft.com/office/drawing/2014/main" id="{F1713680-82F1-E93E-4095-08A854DD903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49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por nanoporos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41</a:t>
            </a:fld>
            <a:endParaRPr lang="en-GB" dirty="0"/>
          </a:p>
        </p:txBody>
      </p:sp>
      <p:sp>
        <p:nvSpPr>
          <p:cNvPr id="505" name="Footer Placeholder 6">
            <a:extLst>
              <a:ext uri="{FF2B5EF4-FFF2-40B4-BE49-F238E27FC236}">
                <a16:creationId xmlns:a16="http://schemas.microsoft.com/office/drawing/2014/main" id="{F1713680-82F1-E93E-4095-08A854DD903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https://doi.org/10.12688/f1000research.11354.1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CCBD3B-B367-8629-8528-6A557D603C2F}"/>
              </a:ext>
            </a:extLst>
          </p:cNvPr>
          <p:cNvGrpSpPr/>
          <p:nvPr/>
        </p:nvGrpSpPr>
        <p:grpSpPr>
          <a:xfrm>
            <a:off x="2597952" y="2526622"/>
            <a:ext cx="6919895" cy="3504158"/>
            <a:chOff x="556809" y="1698442"/>
            <a:chExt cx="6919895" cy="35041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81C013-A073-F3C4-D7FD-15801361B696}"/>
                </a:ext>
              </a:extLst>
            </p:cNvPr>
            <p:cNvGrpSpPr/>
            <p:nvPr/>
          </p:nvGrpSpPr>
          <p:grpSpPr>
            <a:xfrm>
              <a:off x="556809" y="1698442"/>
              <a:ext cx="3392891" cy="1696370"/>
              <a:chOff x="569509" y="1698442"/>
              <a:chExt cx="7293822" cy="3646748"/>
            </a:xfrm>
          </p:grpSpPr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12D350F4-C15B-E401-744E-31BB9BA00EA7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487" name="Group 2486">
                  <a:extLst>
                    <a:ext uri="{FF2B5EF4-FFF2-40B4-BE49-F238E27FC236}">
                      <a16:creationId xmlns:a16="http://schemas.microsoft.com/office/drawing/2014/main" id="{22A4CE9F-44FA-FF15-7304-B49A1149D8F5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607" name="Rectangle 2606">
                    <a:extLst>
                      <a:ext uri="{FF2B5EF4-FFF2-40B4-BE49-F238E27FC236}">
                        <a16:creationId xmlns:a16="http://schemas.microsoft.com/office/drawing/2014/main" id="{C691C672-3108-A9E3-EFC5-312076099A2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F2FA8BB8-D552-F360-56FF-C785D017CFC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9" name="Rectangle 2608">
                    <a:extLst>
                      <a:ext uri="{FF2B5EF4-FFF2-40B4-BE49-F238E27FC236}">
                        <a16:creationId xmlns:a16="http://schemas.microsoft.com/office/drawing/2014/main" id="{1018E176-AD27-157D-7979-253C1CC192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0" name="Rectangle 2609">
                    <a:extLst>
                      <a:ext uri="{FF2B5EF4-FFF2-40B4-BE49-F238E27FC236}">
                        <a16:creationId xmlns:a16="http://schemas.microsoft.com/office/drawing/2014/main" id="{9CA9DA99-E010-44C7-B14C-6D0023074E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1" name="Rectangle 2610">
                    <a:extLst>
                      <a:ext uri="{FF2B5EF4-FFF2-40B4-BE49-F238E27FC236}">
                        <a16:creationId xmlns:a16="http://schemas.microsoft.com/office/drawing/2014/main" id="{F3F7D1B0-778C-C88D-B76D-60AC8431D2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2" name="Rectangle 2611">
                    <a:extLst>
                      <a:ext uri="{FF2B5EF4-FFF2-40B4-BE49-F238E27FC236}">
                        <a16:creationId xmlns:a16="http://schemas.microsoft.com/office/drawing/2014/main" id="{88AED838-195C-6F62-4183-58152F1DC0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3" name="Rectangle 2612">
                    <a:extLst>
                      <a:ext uri="{FF2B5EF4-FFF2-40B4-BE49-F238E27FC236}">
                        <a16:creationId xmlns:a16="http://schemas.microsoft.com/office/drawing/2014/main" id="{537F8A04-9B6E-A5A4-1F0E-1323BA6E57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4" name="Rectangle 2613">
                    <a:extLst>
                      <a:ext uri="{FF2B5EF4-FFF2-40B4-BE49-F238E27FC236}">
                        <a16:creationId xmlns:a16="http://schemas.microsoft.com/office/drawing/2014/main" id="{D40F2E64-BC6E-EB66-A4C4-C1450D5298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AC79581A-FFC2-037A-BC90-EAD5B47955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6" name="Rectangle 2615">
                    <a:extLst>
                      <a:ext uri="{FF2B5EF4-FFF2-40B4-BE49-F238E27FC236}">
                        <a16:creationId xmlns:a16="http://schemas.microsoft.com/office/drawing/2014/main" id="{6AD178BD-7606-8572-9136-3AC030D48B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D051C556-DC73-E514-BB4E-88FE3343BA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8" name="Rectangle 2617">
                    <a:extLst>
                      <a:ext uri="{FF2B5EF4-FFF2-40B4-BE49-F238E27FC236}">
                        <a16:creationId xmlns:a16="http://schemas.microsoft.com/office/drawing/2014/main" id="{006F42D7-3E3F-6A6B-63C6-96D57EDC33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AEF14700-0F2F-7C5E-D10D-3E78BE73A1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95B56D71-A583-7981-5493-CEFD3ED2B1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1" name="Rectangle 2620">
                    <a:extLst>
                      <a:ext uri="{FF2B5EF4-FFF2-40B4-BE49-F238E27FC236}">
                        <a16:creationId xmlns:a16="http://schemas.microsoft.com/office/drawing/2014/main" id="{B31FD112-823C-5DCE-E730-3A7849DF78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2" name="Rectangle 2621">
                    <a:extLst>
                      <a:ext uri="{FF2B5EF4-FFF2-40B4-BE49-F238E27FC236}">
                        <a16:creationId xmlns:a16="http://schemas.microsoft.com/office/drawing/2014/main" id="{37F2669F-1C0F-571A-B70A-2678189DA1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88" name="Group 2487">
                  <a:extLst>
                    <a:ext uri="{FF2B5EF4-FFF2-40B4-BE49-F238E27FC236}">
                      <a16:creationId xmlns:a16="http://schemas.microsoft.com/office/drawing/2014/main" id="{63EF24C2-4F57-52BF-6B3F-A9B9AE2190A5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91" name="Rectangle 2590">
                    <a:extLst>
                      <a:ext uri="{FF2B5EF4-FFF2-40B4-BE49-F238E27FC236}">
                        <a16:creationId xmlns:a16="http://schemas.microsoft.com/office/drawing/2014/main" id="{631DA876-C513-C97E-29FC-208B189DE7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2" name="Rectangle 2591">
                    <a:extLst>
                      <a:ext uri="{FF2B5EF4-FFF2-40B4-BE49-F238E27FC236}">
                        <a16:creationId xmlns:a16="http://schemas.microsoft.com/office/drawing/2014/main" id="{A9534FA6-0691-34BE-D4B0-F9368334A2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3" name="Rectangle 2592">
                    <a:extLst>
                      <a:ext uri="{FF2B5EF4-FFF2-40B4-BE49-F238E27FC236}">
                        <a16:creationId xmlns:a16="http://schemas.microsoft.com/office/drawing/2014/main" id="{2F53A38B-0195-A8F3-DA17-F74BD65298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4" name="Rectangle 2593">
                    <a:extLst>
                      <a:ext uri="{FF2B5EF4-FFF2-40B4-BE49-F238E27FC236}">
                        <a16:creationId xmlns:a16="http://schemas.microsoft.com/office/drawing/2014/main" id="{CB984384-9613-607B-9D83-A83CA5A2AF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5" name="Rectangle 2594">
                    <a:extLst>
                      <a:ext uri="{FF2B5EF4-FFF2-40B4-BE49-F238E27FC236}">
                        <a16:creationId xmlns:a16="http://schemas.microsoft.com/office/drawing/2014/main" id="{0DCA81C3-5C8B-8D87-A93B-F7F4A8C968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6" name="Rectangle 2595">
                    <a:extLst>
                      <a:ext uri="{FF2B5EF4-FFF2-40B4-BE49-F238E27FC236}">
                        <a16:creationId xmlns:a16="http://schemas.microsoft.com/office/drawing/2014/main" id="{94A5FCB1-2C01-EEA2-26E9-EE5D990C445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7" name="Rectangle 2596">
                    <a:extLst>
                      <a:ext uri="{FF2B5EF4-FFF2-40B4-BE49-F238E27FC236}">
                        <a16:creationId xmlns:a16="http://schemas.microsoft.com/office/drawing/2014/main" id="{7DD13FD2-482A-0066-2D1A-0C384AF2EC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8" name="Rectangle 2597">
                    <a:extLst>
                      <a:ext uri="{FF2B5EF4-FFF2-40B4-BE49-F238E27FC236}">
                        <a16:creationId xmlns:a16="http://schemas.microsoft.com/office/drawing/2014/main" id="{DA31411C-2F8A-44A6-AD6F-773C5146F8A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9" name="Rectangle 2598">
                    <a:extLst>
                      <a:ext uri="{FF2B5EF4-FFF2-40B4-BE49-F238E27FC236}">
                        <a16:creationId xmlns:a16="http://schemas.microsoft.com/office/drawing/2014/main" id="{C024A435-3EE3-3241-A0A2-633DECF375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0" name="Rectangle 2599">
                    <a:extLst>
                      <a:ext uri="{FF2B5EF4-FFF2-40B4-BE49-F238E27FC236}">
                        <a16:creationId xmlns:a16="http://schemas.microsoft.com/office/drawing/2014/main" id="{B5C22FAE-4AB9-BB49-DB46-FA9C325CC1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1" name="Rectangle 2600">
                    <a:extLst>
                      <a:ext uri="{FF2B5EF4-FFF2-40B4-BE49-F238E27FC236}">
                        <a16:creationId xmlns:a16="http://schemas.microsoft.com/office/drawing/2014/main" id="{DC25C15A-6683-3814-30E9-0A9BDF0DFC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2" name="Rectangle 2601">
                    <a:extLst>
                      <a:ext uri="{FF2B5EF4-FFF2-40B4-BE49-F238E27FC236}">
                        <a16:creationId xmlns:a16="http://schemas.microsoft.com/office/drawing/2014/main" id="{F97963E1-9997-852C-CDC9-5073CA23F5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3" name="Rectangle 2602">
                    <a:extLst>
                      <a:ext uri="{FF2B5EF4-FFF2-40B4-BE49-F238E27FC236}">
                        <a16:creationId xmlns:a16="http://schemas.microsoft.com/office/drawing/2014/main" id="{044FD216-BD39-D6C8-AAED-8A24E315F58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4" name="Rectangle 2603">
                    <a:extLst>
                      <a:ext uri="{FF2B5EF4-FFF2-40B4-BE49-F238E27FC236}">
                        <a16:creationId xmlns:a16="http://schemas.microsoft.com/office/drawing/2014/main" id="{6B086B4A-20F5-04C4-ACDC-8C0670F5AF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5" name="Rectangle 2604">
                    <a:extLst>
                      <a:ext uri="{FF2B5EF4-FFF2-40B4-BE49-F238E27FC236}">
                        <a16:creationId xmlns:a16="http://schemas.microsoft.com/office/drawing/2014/main" id="{E442860E-CF34-45EA-A0E5-741E267582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6" name="Rectangle 2605">
                    <a:extLst>
                      <a:ext uri="{FF2B5EF4-FFF2-40B4-BE49-F238E27FC236}">
                        <a16:creationId xmlns:a16="http://schemas.microsoft.com/office/drawing/2014/main" id="{0D0FC3CB-1E07-4E4F-C505-0202673362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89" name="Group 2488">
                  <a:extLst>
                    <a:ext uri="{FF2B5EF4-FFF2-40B4-BE49-F238E27FC236}">
                      <a16:creationId xmlns:a16="http://schemas.microsoft.com/office/drawing/2014/main" id="{DCFC99AB-DFC7-FCB4-56A1-CAD14D2C788A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75" name="Rectangle 2574">
                    <a:extLst>
                      <a:ext uri="{FF2B5EF4-FFF2-40B4-BE49-F238E27FC236}">
                        <a16:creationId xmlns:a16="http://schemas.microsoft.com/office/drawing/2014/main" id="{BE2BB3DD-50A3-7473-594F-31E735C613A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6" name="Rectangle 2575">
                    <a:extLst>
                      <a:ext uri="{FF2B5EF4-FFF2-40B4-BE49-F238E27FC236}">
                        <a16:creationId xmlns:a16="http://schemas.microsoft.com/office/drawing/2014/main" id="{3FCB5D77-C07F-C20F-5FB1-C915E8D652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7" name="Rectangle 2576">
                    <a:extLst>
                      <a:ext uri="{FF2B5EF4-FFF2-40B4-BE49-F238E27FC236}">
                        <a16:creationId xmlns:a16="http://schemas.microsoft.com/office/drawing/2014/main" id="{374C824E-DA03-E474-C4CE-9E7C6B4472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8" name="Rectangle 2577">
                    <a:extLst>
                      <a:ext uri="{FF2B5EF4-FFF2-40B4-BE49-F238E27FC236}">
                        <a16:creationId xmlns:a16="http://schemas.microsoft.com/office/drawing/2014/main" id="{EE8FD817-8605-BAE4-BCCE-77EC714483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9" name="Rectangle 2578">
                    <a:extLst>
                      <a:ext uri="{FF2B5EF4-FFF2-40B4-BE49-F238E27FC236}">
                        <a16:creationId xmlns:a16="http://schemas.microsoft.com/office/drawing/2014/main" id="{AF2ECB77-D17B-FF19-D880-3C73F3E516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0" name="Rectangle 2579">
                    <a:extLst>
                      <a:ext uri="{FF2B5EF4-FFF2-40B4-BE49-F238E27FC236}">
                        <a16:creationId xmlns:a16="http://schemas.microsoft.com/office/drawing/2014/main" id="{6D851C39-0BEB-B760-C14B-F90911CAA3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1" name="Rectangle 2580">
                    <a:extLst>
                      <a:ext uri="{FF2B5EF4-FFF2-40B4-BE49-F238E27FC236}">
                        <a16:creationId xmlns:a16="http://schemas.microsoft.com/office/drawing/2014/main" id="{18673900-ECFA-0437-CE6B-6B2F08BDD8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2" name="Rectangle 2581">
                    <a:extLst>
                      <a:ext uri="{FF2B5EF4-FFF2-40B4-BE49-F238E27FC236}">
                        <a16:creationId xmlns:a16="http://schemas.microsoft.com/office/drawing/2014/main" id="{F7501C62-87D9-8F2F-4E88-45F822BD274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3" name="Rectangle 2582">
                    <a:extLst>
                      <a:ext uri="{FF2B5EF4-FFF2-40B4-BE49-F238E27FC236}">
                        <a16:creationId xmlns:a16="http://schemas.microsoft.com/office/drawing/2014/main" id="{9A692EFA-A84C-C088-179A-5A1A6C6967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4" name="Rectangle 2583">
                    <a:extLst>
                      <a:ext uri="{FF2B5EF4-FFF2-40B4-BE49-F238E27FC236}">
                        <a16:creationId xmlns:a16="http://schemas.microsoft.com/office/drawing/2014/main" id="{FC331B39-E8A1-AB78-C201-472D8F4B93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5" name="Rectangle 2584">
                    <a:extLst>
                      <a:ext uri="{FF2B5EF4-FFF2-40B4-BE49-F238E27FC236}">
                        <a16:creationId xmlns:a16="http://schemas.microsoft.com/office/drawing/2014/main" id="{8313445E-320F-D2C0-C891-27E05F1F71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6" name="Rectangle 2585">
                    <a:extLst>
                      <a:ext uri="{FF2B5EF4-FFF2-40B4-BE49-F238E27FC236}">
                        <a16:creationId xmlns:a16="http://schemas.microsoft.com/office/drawing/2014/main" id="{2CF69E46-2875-7823-1D5D-E625276B77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7" name="Rectangle 2586">
                    <a:extLst>
                      <a:ext uri="{FF2B5EF4-FFF2-40B4-BE49-F238E27FC236}">
                        <a16:creationId xmlns:a16="http://schemas.microsoft.com/office/drawing/2014/main" id="{E0C5B7B7-F822-EC0B-E7ED-BA0C31735D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8" name="Rectangle 2587">
                    <a:extLst>
                      <a:ext uri="{FF2B5EF4-FFF2-40B4-BE49-F238E27FC236}">
                        <a16:creationId xmlns:a16="http://schemas.microsoft.com/office/drawing/2014/main" id="{028CC9D7-35E2-BFE7-693B-F71415697C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9" name="Rectangle 2588">
                    <a:extLst>
                      <a:ext uri="{FF2B5EF4-FFF2-40B4-BE49-F238E27FC236}">
                        <a16:creationId xmlns:a16="http://schemas.microsoft.com/office/drawing/2014/main" id="{2C36F58C-38E2-3A4B-4373-CF08243416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0" name="Rectangle 2589">
                    <a:extLst>
                      <a:ext uri="{FF2B5EF4-FFF2-40B4-BE49-F238E27FC236}">
                        <a16:creationId xmlns:a16="http://schemas.microsoft.com/office/drawing/2014/main" id="{C72355EF-966F-3DA8-9303-5882DF1149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0" name="Group 2489">
                  <a:extLst>
                    <a:ext uri="{FF2B5EF4-FFF2-40B4-BE49-F238E27FC236}">
                      <a16:creationId xmlns:a16="http://schemas.microsoft.com/office/drawing/2014/main" id="{4CE09EB8-FCD0-8660-7C25-90007E9939E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59" name="Rectangle 2558">
                    <a:extLst>
                      <a:ext uri="{FF2B5EF4-FFF2-40B4-BE49-F238E27FC236}">
                        <a16:creationId xmlns:a16="http://schemas.microsoft.com/office/drawing/2014/main" id="{AE6D99E1-C935-A6CF-DABB-ACDC2CBC1A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DC2F33E1-607C-6A54-7D34-44B68C9000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2D80EEFB-3172-7FB6-9476-CCD1E7BD83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2" name="Rectangle 2561">
                    <a:extLst>
                      <a:ext uri="{FF2B5EF4-FFF2-40B4-BE49-F238E27FC236}">
                        <a16:creationId xmlns:a16="http://schemas.microsoft.com/office/drawing/2014/main" id="{A76B2BF1-9BEB-3410-EA1C-7A2AD71BFA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3" name="Rectangle 2562">
                    <a:extLst>
                      <a:ext uri="{FF2B5EF4-FFF2-40B4-BE49-F238E27FC236}">
                        <a16:creationId xmlns:a16="http://schemas.microsoft.com/office/drawing/2014/main" id="{3E27BFF7-75B8-6046-94E4-DCE036C1E9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4" name="Rectangle 2563">
                    <a:extLst>
                      <a:ext uri="{FF2B5EF4-FFF2-40B4-BE49-F238E27FC236}">
                        <a16:creationId xmlns:a16="http://schemas.microsoft.com/office/drawing/2014/main" id="{3C6453F6-41C6-52E5-68BA-C332787414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5" name="Rectangle 2564">
                    <a:extLst>
                      <a:ext uri="{FF2B5EF4-FFF2-40B4-BE49-F238E27FC236}">
                        <a16:creationId xmlns:a16="http://schemas.microsoft.com/office/drawing/2014/main" id="{7D81785B-EBEC-A2C2-97A5-299F56BACE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6" name="Rectangle 2565">
                    <a:extLst>
                      <a:ext uri="{FF2B5EF4-FFF2-40B4-BE49-F238E27FC236}">
                        <a16:creationId xmlns:a16="http://schemas.microsoft.com/office/drawing/2014/main" id="{B54435F1-9663-0B85-4710-C377BC60C6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7" name="Rectangle 2566">
                    <a:extLst>
                      <a:ext uri="{FF2B5EF4-FFF2-40B4-BE49-F238E27FC236}">
                        <a16:creationId xmlns:a16="http://schemas.microsoft.com/office/drawing/2014/main" id="{3F5591E6-4B9E-D7F8-3FEA-51547CFED4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8" name="Rectangle 2567">
                    <a:extLst>
                      <a:ext uri="{FF2B5EF4-FFF2-40B4-BE49-F238E27FC236}">
                        <a16:creationId xmlns:a16="http://schemas.microsoft.com/office/drawing/2014/main" id="{E1452C95-25A5-0762-FFE2-85210E6AA0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9" name="Rectangle 2568">
                    <a:extLst>
                      <a:ext uri="{FF2B5EF4-FFF2-40B4-BE49-F238E27FC236}">
                        <a16:creationId xmlns:a16="http://schemas.microsoft.com/office/drawing/2014/main" id="{0E58998E-6F0B-F223-C0A2-26F9329351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0" name="Rectangle 2569">
                    <a:extLst>
                      <a:ext uri="{FF2B5EF4-FFF2-40B4-BE49-F238E27FC236}">
                        <a16:creationId xmlns:a16="http://schemas.microsoft.com/office/drawing/2014/main" id="{B21E53AE-D236-CC41-644E-A249837531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1" name="Rectangle 2570">
                    <a:extLst>
                      <a:ext uri="{FF2B5EF4-FFF2-40B4-BE49-F238E27FC236}">
                        <a16:creationId xmlns:a16="http://schemas.microsoft.com/office/drawing/2014/main" id="{55419DE4-A1EA-20A4-E071-7309BA57E3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2" name="Rectangle 2571">
                    <a:extLst>
                      <a:ext uri="{FF2B5EF4-FFF2-40B4-BE49-F238E27FC236}">
                        <a16:creationId xmlns:a16="http://schemas.microsoft.com/office/drawing/2014/main" id="{89D4C429-8244-1CFF-BBEC-526D58043D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3" name="Rectangle 2572">
                    <a:extLst>
                      <a:ext uri="{FF2B5EF4-FFF2-40B4-BE49-F238E27FC236}">
                        <a16:creationId xmlns:a16="http://schemas.microsoft.com/office/drawing/2014/main" id="{04A4715B-FD1C-2AE5-FC8E-314A6C766E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4" name="Rectangle 2573">
                    <a:extLst>
                      <a:ext uri="{FF2B5EF4-FFF2-40B4-BE49-F238E27FC236}">
                        <a16:creationId xmlns:a16="http://schemas.microsoft.com/office/drawing/2014/main" id="{39773F2F-ED57-0B2B-429E-36E2F04B44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1" name="Group 2490">
                  <a:extLst>
                    <a:ext uri="{FF2B5EF4-FFF2-40B4-BE49-F238E27FC236}">
                      <a16:creationId xmlns:a16="http://schemas.microsoft.com/office/drawing/2014/main" id="{AE81AF7D-B04A-D0BF-10B0-B576F01EEC08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43" name="Rectangle 2542">
                    <a:extLst>
                      <a:ext uri="{FF2B5EF4-FFF2-40B4-BE49-F238E27FC236}">
                        <a16:creationId xmlns:a16="http://schemas.microsoft.com/office/drawing/2014/main" id="{A5BF1CCA-C3F0-E6AC-E885-A48CA2A21B9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4" name="Rectangle 2543">
                    <a:extLst>
                      <a:ext uri="{FF2B5EF4-FFF2-40B4-BE49-F238E27FC236}">
                        <a16:creationId xmlns:a16="http://schemas.microsoft.com/office/drawing/2014/main" id="{4E16EEA3-6D5A-14BD-4741-35D0EFD7FD4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5" name="Rectangle 2544">
                    <a:extLst>
                      <a:ext uri="{FF2B5EF4-FFF2-40B4-BE49-F238E27FC236}">
                        <a16:creationId xmlns:a16="http://schemas.microsoft.com/office/drawing/2014/main" id="{365D4D74-7C24-966D-D31C-997DB8AEE7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6" name="Rectangle 2545">
                    <a:extLst>
                      <a:ext uri="{FF2B5EF4-FFF2-40B4-BE49-F238E27FC236}">
                        <a16:creationId xmlns:a16="http://schemas.microsoft.com/office/drawing/2014/main" id="{9F3F3EEE-6472-A97A-FCB7-72F682F9C4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7" name="Rectangle 2546">
                    <a:extLst>
                      <a:ext uri="{FF2B5EF4-FFF2-40B4-BE49-F238E27FC236}">
                        <a16:creationId xmlns:a16="http://schemas.microsoft.com/office/drawing/2014/main" id="{E12EA06B-2C5D-BC06-BD1E-DCEE5C9837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8" name="Rectangle 2547">
                    <a:extLst>
                      <a:ext uri="{FF2B5EF4-FFF2-40B4-BE49-F238E27FC236}">
                        <a16:creationId xmlns:a16="http://schemas.microsoft.com/office/drawing/2014/main" id="{5A81EE53-D9BE-C3C9-5AA4-CA4F904943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42B77D40-615E-CAF0-F6F3-B616A8DF52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0" name="Rectangle 2549">
                    <a:extLst>
                      <a:ext uri="{FF2B5EF4-FFF2-40B4-BE49-F238E27FC236}">
                        <a16:creationId xmlns:a16="http://schemas.microsoft.com/office/drawing/2014/main" id="{B1556256-6360-A307-5E01-CA4727A969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1" name="Rectangle 2550">
                    <a:extLst>
                      <a:ext uri="{FF2B5EF4-FFF2-40B4-BE49-F238E27FC236}">
                        <a16:creationId xmlns:a16="http://schemas.microsoft.com/office/drawing/2014/main" id="{2FE75EA5-17BE-3DBC-584D-B4342642FC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2" name="Rectangle 2551">
                    <a:extLst>
                      <a:ext uri="{FF2B5EF4-FFF2-40B4-BE49-F238E27FC236}">
                        <a16:creationId xmlns:a16="http://schemas.microsoft.com/office/drawing/2014/main" id="{E6865D45-A06B-2811-25C5-0388FCB445B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3" name="Rectangle 2552">
                    <a:extLst>
                      <a:ext uri="{FF2B5EF4-FFF2-40B4-BE49-F238E27FC236}">
                        <a16:creationId xmlns:a16="http://schemas.microsoft.com/office/drawing/2014/main" id="{3505D141-4EDD-1FD6-8DB1-DE35DFD2EF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4" name="Rectangle 2553">
                    <a:extLst>
                      <a:ext uri="{FF2B5EF4-FFF2-40B4-BE49-F238E27FC236}">
                        <a16:creationId xmlns:a16="http://schemas.microsoft.com/office/drawing/2014/main" id="{F60970C1-AC9B-F0E2-1A28-978362F2D5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5" name="Rectangle 2554">
                    <a:extLst>
                      <a:ext uri="{FF2B5EF4-FFF2-40B4-BE49-F238E27FC236}">
                        <a16:creationId xmlns:a16="http://schemas.microsoft.com/office/drawing/2014/main" id="{F8CC0491-E65F-F3A9-A2D0-E95060C258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6EE6D86E-A3D1-B46F-C9DC-DC542A5B92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7" name="Rectangle 2556">
                    <a:extLst>
                      <a:ext uri="{FF2B5EF4-FFF2-40B4-BE49-F238E27FC236}">
                        <a16:creationId xmlns:a16="http://schemas.microsoft.com/office/drawing/2014/main" id="{AB84D66F-7E86-5DC9-9F30-EDC580D20C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08A9E0E3-0174-D74D-3F93-E927F1C55F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2" name="Group 2491">
                  <a:extLst>
                    <a:ext uri="{FF2B5EF4-FFF2-40B4-BE49-F238E27FC236}">
                      <a16:creationId xmlns:a16="http://schemas.microsoft.com/office/drawing/2014/main" id="{E8339538-00BA-F6D2-CF9B-E675761E3EE8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27" name="Rectangle 2526">
                    <a:extLst>
                      <a:ext uri="{FF2B5EF4-FFF2-40B4-BE49-F238E27FC236}">
                        <a16:creationId xmlns:a16="http://schemas.microsoft.com/office/drawing/2014/main" id="{CCE48878-EC58-C5FB-5525-30E115FCC2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8" name="Rectangle 2527">
                    <a:extLst>
                      <a:ext uri="{FF2B5EF4-FFF2-40B4-BE49-F238E27FC236}">
                        <a16:creationId xmlns:a16="http://schemas.microsoft.com/office/drawing/2014/main" id="{9CD23B59-8454-A7A5-4C47-A1EEA07154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9" name="Rectangle 2528">
                    <a:extLst>
                      <a:ext uri="{FF2B5EF4-FFF2-40B4-BE49-F238E27FC236}">
                        <a16:creationId xmlns:a16="http://schemas.microsoft.com/office/drawing/2014/main" id="{66FE6697-9F4C-D7ED-D744-583EE3CCC8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0" name="Rectangle 2529">
                    <a:extLst>
                      <a:ext uri="{FF2B5EF4-FFF2-40B4-BE49-F238E27FC236}">
                        <a16:creationId xmlns:a16="http://schemas.microsoft.com/office/drawing/2014/main" id="{B7E26B0F-3B25-1721-3809-A35B325D60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1" name="Rectangle 2530">
                    <a:extLst>
                      <a:ext uri="{FF2B5EF4-FFF2-40B4-BE49-F238E27FC236}">
                        <a16:creationId xmlns:a16="http://schemas.microsoft.com/office/drawing/2014/main" id="{E14E3651-ADE6-2BE2-7C75-A242023079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2" name="Rectangle 2531">
                    <a:extLst>
                      <a:ext uri="{FF2B5EF4-FFF2-40B4-BE49-F238E27FC236}">
                        <a16:creationId xmlns:a16="http://schemas.microsoft.com/office/drawing/2014/main" id="{BCF79F3C-89FA-EFE7-2141-074202964E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3" name="Rectangle 2532">
                    <a:extLst>
                      <a:ext uri="{FF2B5EF4-FFF2-40B4-BE49-F238E27FC236}">
                        <a16:creationId xmlns:a16="http://schemas.microsoft.com/office/drawing/2014/main" id="{9C00059C-768E-7570-11A1-61284A175A3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4" name="Rectangle 2533">
                    <a:extLst>
                      <a:ext uri="{FF2B5EF4-FFF2-40B4-BE49-F238E27FC236}">
                        <a16:creationId xmlns:a16="http://schemas.microsoft.com/office/drawing/2014/main" id="{6793696D-F1B1-17D3-A72F-FB67818C82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5" name="Rectangle 2534">
                    <a:extLst>
                      <a:ext uri="{FF2B5EF4-FFF2-40B4-BE49-F238E27FC236}">
                        <a16:creationId xmlns:a16="http://schemas.microsoft.com/office/drawing/2014/main" id="{0DCE665E-1E7D-A63E-B07B-80AB785A2E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6" name="Rectangle 2535">
                    <a:extLst>
                      <a:ext uri="{FF2B5EF4-FFF2-40B4-BE49-F238E27FC236}">
                        <a16:creationId xmlns:a16="http://schemas.microsoft.com/office/drawing/2014/main" id="{CCD40232-14AE-B659-37DC-8FEEFEECD9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7" name="Rectangle 2536">
                    <a:extLst>
                      <a:ext uri="{FF2B5EF4-FFF2-40B4-BE49-F238E27FC236}">
                        <a16:creationId xmlns:a16="http://schemas.microsoft.com/office/drawing/2014/main" id="{93DB096F-4845-CC22-3651-7CF104AB08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8" name="Rectangle 2537">
                    <a:extLst>
                      <a:ext uri="{FF2B5EF4-FFF2-40B4-BE49-F238E27FC236}">
                        <a16:creationId xmlns:a16="http://schemas.microsoft.com/office/drawing/2014/main" id="{A9C14C4E-00D2-309D-7CE7-FD3113B013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9" name="Rectangle 2538">
                    <a:extLst>
                      <a:ext uri="{FF2B5EF4-FFF2-40B4-BE49-F238E27FC236}">
                        <a16:creationId xmlns:a16="http://schemas.microsoft.com/office/drawing/2014/main" id="{B889F024-4D72-5925-F9CD-19E92FB551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0" name="Rectangle 2539">
                    <a:extLst>
                      <a:ext uri="{FF2B5EF4-FFF2-40B4-BE49-F238E27FC236}">
                        <a16:creationId xmlns:a16="http://schemas.microsoft.com/office/drawing/2014/main" id="{4CF1095B-0CDC-FC06-8900-1B64364FEF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1" name="Rectangle 2540">
                    <a:extLst>
                      <a:ext uri="{FF2B5EF4-FFF2-40B4-BE49-F238E27FC236}">
                        <a16:creationId xmlns:a16="http://schemas.microsoft.com/office/drawing/2014/main" id="{A726B08E-F4D0-8B0D-46A2-3FEC55A6AF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2" name="Rectangle 2541">
                    <a:extLst>
                      <a:ext uri="{FF2B5EF4-FFF2-40B4-BE49-F238E27FC236}">
                        <a16:creationId xmlns:a16="http://schemas.microsoft.com/office/drawing/2014/main" id="{AC799504-41EB-06D9-9EC6-20A8E1C604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3" name="Group 2492">
                  <a:extLst>
                    <a:ext uri="{FF2B5EF4-FFF2-40B4-BE49-F238E27FC236}">
                      <a16:creationId xmlns:a16="http://schemas.microsoft.com/office/drawing/2014/main" id="{AD90EB79-5658-ACEC-D60F-DE2244B4C702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11" name="Rectangle 2510">
                    <a:extLst>
                      <a:ext uri="{FF2B5EF4-FFF2-40B4-BE49-F238E27FC236}">
                        <a16:creationId xmlns:a16="http://schemas.microsoft.com/office/drawing/2014/main" id="{82F40F80-5CF4-E710-C6C1-C16E094C3D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2" name="Rectangle 2511">
                    <a:extLst>
                      <a:ext uri="{FF2B5EF4-FFF2-40B4-BE49-F238E27FC236}">
                        <a16:creationId xmlns:a16="http://schemas.microsoft.com/office/drawing/2014/main" id="{61498BA6-061E-4307-34A1-6049FEFF72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3" name="Rectangle 2512">
                    <a:extLst>
                      <a:ext uri="{FF2B5EF4-FFF2-40B4-BE49-F238E27FC236}">
                        <a16:creationId xmlns:a16="http://schemas.microsoft.com/office/drawing/2014/main" id="{0FE8DFD4-507A-6637-35A6-0CB56C3A13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4" name="Rectangle 2513">
                    <a:extLst>
                      <a:ext uri="{FF2B5EF4-FFF2-40B4-BE49-F238E27FC236}">
                        <a16:creationId xmlns:a16="http://schemas.microsoft.com/office/drawing/2014/main" id="{7A8B65CA-7493-95D0-A600-DAF323497C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5" name="Rectangle 2514">
                    <a:extLst>
                      <a:ext uri="{FF2B5EF4-FFF2-40B4-BE49-F238E27FC236}">
                        <a16:creationId xmlns:a16="http://schemas.microsoft.com/office/drawing/2014/main" id="{30D1E9A9-DDD2-0130-6BFC-9E1FBE814C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6" name="Rectangle 2515">
                    <a:extLst>
                      <a:ext uri="{FF2B5EF4-FFF2-40B4-BE49-F238E27FC236}">
                        <a16:creationId xmlns:a16="http://schemas.microsoft.com/office/drawing/2014/main" id="{3A42230D-B719-5AD3-EEC5-0314A3AF8E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7" name="Rectangle 2516">
                    <a:extLst>
                      <a:ext uri="{FF2B5EF4-FFF2-40B4-BE49-F238E27FC236}">
                        <a16:creationId xmlns:a16="http://schemas.microsoft.com/office/drawing/2014/main" id="{2CAA3D9E-D6B2-7602-8A97-F5B24167C0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8" name="Rectangle 2517">
                    <a:extLst>
                      <a:ext uri="{FF2B5EF4-FFF2-40B4-BE49-F238E27FC236}">
                        <a16:creationId xmlns:a16="http://schemas.microsoft.com/office/drawing/2014/main" id="{A3C973F3-2F46-DFCE-8F2B-D73B12A658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9" name="Rectangle 2518">
                    <a:extLst>
                      <a:ext uri="{FF2B5EF4-FFF2-40B4-BE49-F238E27FC236}">
                        <a16:creationId xmlns:a16="http://schemas.microsoft.com/office/drawing/2014/main" id="{381E9D47-3008-440A-965C-7288119942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0" name="Rectangle 2519">
                    <a:extLst>
                      <a:ext uri="{FF2B5EF4-FFF2-40B4-BE49-F238E27FC236}">
                        <a16:creationId xmlns:a16="http://schemas.microsoft.com/office/drawing/2014/main" id="{94AA9393-1AEB-990F-A3FD-6C48309589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1" name="Rectangle 2520">
                    <a:extLst>
                      <a:ext uri="{FF2B5EF4-FFF2-40B4-BE49-F238E27FC236}">
                        <a16:creationId xmlns:a16="http://schemas.microsoft.com/office/drawing/2014/main" id="{C6A65B5A-8EB6-B653-C3D1-6C82DE27A7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2" name="Rectangle 2521">
                    <a:extLst>
                      <a:ext uri="{FF2B5EF4-FFF2-40B4-BE49-F238E27FC236}">
                        <a16:creationId xmlns:a16="http://schemas.microsoft.com/office/drawing/2014/main" id="{B460BE27-9597-6BAF-81B3-74F83B1142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3" name="Rectangle 2522">
                    <a:extLst>
                      <a:ext uri="{FF2B5EF4-FFF2-40B4-BE49-F238E27FC236}">
                        <a16:creationId xmlns:a16="http://schemas.microsoft.com/office/drawing/2014/main" id="{8699A6E5-C63D-8155-8234-4CCE132ABF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4" name="Rectangle 2523">
                    <a:extLst>
                      <a:ext uri="{FF2B5EF4-FFF2-40B4-BE49-F238E27FC236}">
                        <a16:creationId xmlns:a16="http://schemas.microsoft.com/office/drawing/2014/main" id="{1C13EA67-EEF6-0287-6697-D108C82E4E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5" name="Rectangle 2524">
                    <a:extLst>
                      <a:ext uri="{FF2B5EF4-FFF2-40B4-BE49-F238E27FC236}">
                        <a16:creationId xmlns:a16="http://schemas.microsoft.com/office/drawing/2014/main" id="{4B1998BC-273F-72D2-AB83-FE20A3D02B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6" name="Rectangle 2525">
                    <a:extLst>
                      <a:ext uri="{FF2B5EF4-FFF2-40B4-BE49-F238E27FC236}">
                        <a16:creationId xmlns:a16="http://schemas.microsoft.com/office/drawing/2014/main" id="{1841E6E2-FD15-5C14-C387-798F33C592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4" name="Group 2493">
                  <a:extLst>
                    <a:ext uri="{FF2B5EF4-FFF2-40B4-BE49-F238E27FC236}">
                      <a16:creationId xmlns:a16="http://schemas.microsoft.com/office/drawing/2014/main" id="{081EA375-C8C6-C0B5-A186-A32E7AB33D04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95" name="Rectangle 2494">
                    <a:extLst>
                      <a:ext uri="{FF2B5EF4-FFF2-40B4-BE49-F238E27FC236}">
                        <a16:creationId xmlns:a16="http://schemas.microsoft.com/office/drawing/2014/main" id="{C0C0A81D-64A0-8AB0-F373-EB2FA38D08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6" name="Rectangle 2495">
                    <a:extLst>
                      <a:ext uri="{FF2B5EF4-FFF2-40B4-BE49-F238E27FC236}">
                        <a16:creationId xmlns:a16="http://schemas.microsoft.com/office/drawing/2014/main" id="{EB2FDD2F-E2B0-999D-4B9B-6334FA2FDC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7" name="Rectangle 2496">
                    <a:extLst>
                      <a:ext uri="{FF2B5EF4-FFF2-40B4-BE49-F238E27FC236}">
                        <a16:creationId xmlns:a16="http://schemas.microsoft.com/office/drawing/2014/main" id="{E27E689E-413A-7E82-4015-7114C025EE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8" name="Rectangle 2497">
                    <a:extLst>
                      <a:ext uri="{FF2B5EF4-FFF2-40B4-BE49-F238E27FC236}">
                        <a16:creationId xmlns:a16="http://schemas.microsoft.com/office/drawing/2014/main" id="{B9135241-9A42-3623-D552-6DBBE78522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9" name="Rectangle 2498">
                    <a:extLst>
                      <a:ext uri="{FF2B5EF4-FFF2-40B4-BE49-F238E27FC236}">
                        <a16:creationId xmlns:a16="http://schemas.microsoft.com/office/drawing/2014/main" id="{2CD27899-B39B-88A9-136D-F863C412F9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0" name="Rectangle 2499">
                    <a:extLst>
                      <a:ext uri="{FF2B5EF4-FFF2-40B4-BE49-F238E27FC236}">
                        <a16:creationId xmlns:a16="http://schemas.microsoft.com/office/drawing/2014/main" id="{8F9844D1-4295-6FA8-1E5A-7AACD434B7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1" name="Rectangle 2500">
                    <a:extLst>
                      <a:ext uri="{FF2B5EF4-FFF2-40B4-BE49-F238E27FC236}">
                        <a16:creationId xmlns:a16="http://schemas.microsoft.com/office/drawing/2014/main" id="{2D0BF70D-0631-9B0B-42A6-2B477E6ECD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2" name="Rectangle 2501">
                    <a:extLst>
                      <a:ext uri="{FF2B5EF4-FFF2-40B4-BE49-F238E27FC236}">
                        <a16:creationId xmlns:a16="http://schemas.microsoft.com/office/drawing/2014/main" id="{9BCD9B60-8C25-E2FE-05A4-BD7A9A2823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3" name="Rectangle 2502">
                    <a:extLst>
                      <a:ext uri="{FF2B5EF4-FFF2-40B4-BE49-F238E27FC236}">
                        <a16:creationId xmlns:a16="http://schemas.microsoft.com/office/drawing/2014/main" id="{C5373F06-C4C5-2CE2-0208-85F1D7D4F8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4" name="Rectangle 2503">
                    <a:extLst>
                      <a:ext uri="{FF2B5EF4-FFF2-40B4-BE49-F238E27FC236}">
                        <a16:creationId xmlns:a16="http://schemas.microsoft.com/office/drawing/2014/main" id="{2E1DD2D1-5AE8-3BC2-26BD-90F6882227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5" name="Rectangle 2504">
                    <a:extLst>
                      <a:ext uri="{FF2B5EF4-FFF2-40B4-BE49-F238E27FC236}">
                        <a16:creationId xmlns:a16="http://schemas.microsoft.com/office/drawing/2014/main" id="{89A55BED-FCF9-A0C9-6170-30D0D986ED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6" name="Rectangle 2505">
                    <a:extLst>
                      <a:ext uri="{FF2B5EF4-FFF2-40B4-BE49-F238E27FC236}">
                        <a16:creationId xmlns:a16="http://schemas.microsoft.com/office/drawing/2014/main" id="{E815EA27-4F34-AABA-8CE0-336A48A03F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7" name="Rectangle 2506">
                    <a:extLst>
                      <a:ext uri="{FF2B5EF4-FFF2-40B4-BE49-F238E27FC236}">
                        <a16:creationId xmlns:a16="http://schemas.microsoft.com/office/drawing/2014/main" id="{E9B8504C-973D-9D13-39C4-593763ABB6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8" name="Rectangle 2507">
                    <a:extLst>
                      <a:ext uri="{FF2B5EF4-FFF2-40B4-BE49-F238E27FC236}">
                        <a16:creationId xmlns:a16="http://schemas.microsoft.com/office/drawing/2014/main" id="{2DA118D7-318C-7D9E-542F-EDA27C4ADB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9" name="Rectangle 2508">
                    <a:extLst>
                      <a:ext uri="{FF2B5EF4-FFF2-40B4-BE49-F238E27FC236}">
                        <a16:creationId xmlns:a16="http://schemas.microsoft.com/office/drawing/2014/main" id="{9DB9F0B0-A938-9B2E-5234-B86F63BF56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0" name="Rectangle 2509">
                    <a:extLst>
                      <a:ext uri="{FF2B5EF4-FFF2-40B4-BE49-F238E27FC236}">
                        <a16:creationId xmlns:a16="http://schemas.microsoft.com/office/drawing/2014/main" id="{A04927E8-828D-EBBE-38F7-B3002C24E2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6" name="Group 2075">
                <a:extLst>
                  <a:ext uri="{FF2B5EF4-FFF2-40B4-BE49-F238E27FC236}">
                    <a16:creationId xmlns:a16="http://schemas.microsoft.com/office/drawing/2014/main" id="{223A7479-D657-872C-9C6E-21273228665B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351" name="Group 2350">
                  <a:extLst>
                    <a:ext uri="{FF2B5EF4-FFF2-40B4-BE49-F238E27FC236}">
                      <a16:creationId xmlns:a16="http://schemas.microsoft.com/office/drawing/2014/main" id="{820DEC7F-58D4-8DC1-07A8-4DA0DD861B80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71" name="Rectangle 2470">
                    <a:extLst>
                      <a:ext uri="{FF2B5EF4-FFF2-40B4-BE49-F238E27FC236}">
                        <a16:creationId xmlns:a16="http://schemas.microsoft.com/office/drawing/2014/main" id="{001B4B39-7D4C-61D7-F00B-1E7BBE7127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2" name="Rectangle 2471">
                    <a:extLst>
                      <a:ext uri="{FF2B5EF4-FFF2-40B4-BE49-F238E27FC236}">
                        <a16:creationId xmlns:a16="http://schemas.microsoft.com/office/drawing/2014/main" id="{A79D5FB2-54CC-9BBA-94E3-7439BFF022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3" name="Rectangle 2472">
                    <a:extLst>
                      <a:ext uri="{FF2B5EF4-FFF2-40B4-BE49-F238E27FC236}">
                        <a16:creationId xmlns:a16="http://schemas.microsoft.com/office/drawing/2014/main" id="{271D2F84-91E2-A135-4D44-018D39819D5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4" name="Rectangle 2473">
                    <a:extLst>
                      <a:ext uri="{FF2B5EF4-FFF2-40B4-BE49-F238E27FC236}">
                        <a16:creationId xmlns:a16="http://schemas.microsoft.com/office/drawing/2014/main" id="{7C7532D9-4717-C6F9-1FF9-9CCA44054E5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5" name="Rectangle 2474">
                    <a:extLst>
                      <a:ext uri="{FF2B5EF4-FFF2-40B4-BE49-F238E27FC236}">
                        <a16:creationId xmlns:a16="http://schemas.microsoft.com/office/drawing/2014/main" id="{680AC336-840C-151B-EEB8-548E124BDD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FBC8DA90-2909-7724-C222-D625730EDD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7" name="Rectangle 2476">
                    <a:extLst>
                      <a:ext uri="{FF2B5EF4-FFF2-40B4-BE49-F238E27FC236}">
                        <a16:creationId xmlns:a16="http://schemas.microsoft.com/office/drawing/2014/main" id="{6DDA06C5-53F8-54B7-D1C8-22A99617DC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8" name="Rectangle 2477">
                    <a:extLst>
                      <a:ext uri="{FF2B5EF4-FFF2-40B4-BE49-F238E27FC236}">
                        <a16:creationId xmlns:a16="http://schemas.microsoft.com/office/drawing/2014/main" id="{36D66F53-956A-5CF5-444C-E2E59F8C64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9" name="Rectangle 2478">
                    <a:extLst>
                      <a:ext uri="{FF2B5EF4-FFF2-40B4-BE49-F238E27FC236}">
                        <a16:creationId xmlns:a16="http://schemas.microsoft.com/office/drawing/2014/main" id="{E0DB5B37-4303-35EC-9743-532732F37F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0" name="Rectangle 2479">
                    <a:extLst>
                      <a:ext uri="{FF2B5EF4-FFF2-40B4-BE49-F238E27FC236}">
                        <a16:creationId xmlns:a16="http://schemas.microsoft.com/office/drawing/2014/main" id="{CBD05F3D-F524-E011-8E2C-4881E9EA7F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1" name="Rectangle 2480">
                    <a:extLst>
                      <a:ext uri="{FF2B5EF4-FFF2-40B4-BE49-F238E27FC236}">
                        <a16:creationId xmlns:a16="http://schemas.microsoft.com/office/drawing/2014/main" id="{EDDF35B9-3516-41BA-BD7B-5D1F9B0811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2" name="Rectangle 2481">
                    <a:extLst>
                      <a:ext uri="{FF2B5EF4-FFF2-40B4-BE49-F238E27FC236}">
                        <a16:creationId xmlns:a16="http://schemas.microsoft.com/office/drawing/2014/main" id="{A237A5DF-D882-826D-FB1F-9482799943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405BED78-0936-DB4E-8560-8970CBE139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4" name="Rectangle 2483">
                    <a:extLst>
                      <a:ext uri="{FF2B5EF4-FFF2-40B4-BE49-F238E27FC236}">
                        <a16:creationId xmlns:a16="http://schemas.microsoft.com/office/drawing/2014/main" id="{6AA22C34-64C6-D8E7-D8D0-61D00C266E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4B7914D1-B802-86AB-80A2-9733A6F64C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6" name="Rectangle 2485">
                    <a:extLst>
                      <a:ext uri="{FF2B5EF4-FFF2-40B4-BE49-F238E27FC236}">
                        <a16:creationId xmlns:a16="http://schemas.microsoft.com/office/drawing/2014/main" id="{32055ABC-1957-B282-0F1F-4875F1B38B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2" name="Group 2351">
                  <a:extLst>
                    <a:ext uri="{FF2B5EF4-FFF2-40B4-BE49-F238E27FC236}">
                      <a16:creationId xmlns:a16="http://schemas.microsoft.com/office/drawing/2014/main" id="{7FC8F755-2FC9-75FC-BEA5-93BFF2E0133B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55" name="Rectangle 2454">
                    <a:extLst>
                      <a:ext uri="{FF2B5EF4-FFF2-40B4-BE49-F238E27FC236}">
                        <a16:creationId xmlns:a16="http://schemas.microsoft.com/office/drawing/2014/main" id="{409CA483-4F86-59AC-16EB-B2F136B114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6" name="Rectangle 2455">
                    <a:extLst>
                      <a:ext uri="{FF2B5EF4-FFF2-40B4-BE49-F238E27FC236}">
                        <a16:creationId xmlns:a16="http://schemas.microsoft.com/office/drawing/2014/main" id="{459250A5-62C2-7280-93AC-E4D2F4B81E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7" name="Rectangle 2456">
                    <a:extLst>
                      <a:ext uri="{FF2B5EF4-FFF2-40B4-BE49-F238E27FC236}">
                        <a16:creationId xmlns:a16="http://schemas.microsoft.com/office/drawing/2014/main" id="{761A46BC-FD9D-0877-6961-7AEA17B88A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8" name="Rectangle 2457">
                    <a:extLst>
                      <a:ext uri="{FF2B5EF4-FFF2-40B4-BE49-F238E27FC236}">
                        <a16:creationId xmlns:a16="http://schemas.microsoft.com/office/drawing/2014/main" id="{68051CAB-1081-3107-376A-281C17F0904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9" name="Rectangle 2458">
                    <a:extLst>
                      <a:ext uri="{FF2B5EF4-FFF2-40B4-BE49-F238E27FC236}">
                        <a16:creationId xmlns:a16="http://schemas.microsoft.com/office/drawing/2014/main" id="{50C85FBC-5D00-D9B5-74DB-9E51D920B3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0" name="Rectangle 2459">
                    <a:extLst>
                      <a:ext uri="{FF2B5EF4-FFF2-40B4-BE49-F238E27FC236}">
                        <a16:creationId xmlns:a16="http://schemas.microsoft.com/office/drawing/2014/main" id="{F6F14653-2716-CB86-1FAD-6CE9E25FF2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1" name="Rectangle 2460">
                    <a:extLst>
                      <a:ext uri="{FF2B5EF4-FFF2-40B4-BE49-F238E27FC236}">
                        <a16:creationId xmlns:a16="http://schemas.microsoft.com/office/drawing/2014/main" id="{4ED99CE2-7A8A-39DC-3D0C-1F86B2D934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2" name="Rectangle 2461">
                    <a:extLst>
                      <a:ext uri="{FF2B5EF4-FFF2-40B4-BE49-F238E27FC236}">
                        <a16:creationId xmlns:a16="http://schemas.microsoft.com/office/drawing/2014/main" id="{1C45F29E-3C99-EA7F-E698-9EFF6F0D4EC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3" name="Rectangle 2462">
                    <a:extLst>
                      <a:ext uri="{FF2B5EF4-FFF2-40B4-BE49-F238E27FC236}">
                        <a16:creationId xmlns:a16="http://schemas.microsoft.com/office/drawing/2014/main" id="{071A6953-C5A2-FFD7-737A-17B932D860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4" name="Rectangle 2463">
                    <a:extLst>
                      <a:ext uri="{FF2B5EF4-FFF2-40B4-BE49-F238E27FC236}">
                        <a16:creationId xmlns:a16="http://schemas.microsoft.com/office/drawing/2014/main" id="{A0BE52AC-62BB-316B-DF09-2A3F637243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5" name="Rectangle 2464">
                    <a:extLst>
                      <a:ext uri="{FF2B5EF4-FFF2-40B4-BE49-F238E27FC236}">
                        <a16:creationId xmlns:a16="http://schemas.microsoft.com/office/drawing/2014/main" id="{6044E8BC-6B88-18DD-710A-6B9814D1F3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6" name="Rectangle 2465">
                    <a:extLst>
                      <a:ext uri="{FF2B5EF4-FFF2-40B4-BE49-F238E27FC236}">
                        <a16:creationId xmlns:a16="http://schemas.microsoft.com/office/drawing/2014/main" id="{D8E13CC6-53F8-9FB1-A331-6ED5531DF6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7" name="Rectangle 2466">
                    <a:extLst>
                      <a:ext uri="{FF2B5EF4-FFF2-40B4-BE49-F238E27FC236}">
                        <a16:creationId xmlns:a16="http://schemas.microsoft.com/office/drawing/2014/main" id="{E450E226-485D-FD9A-641F-94017F7CD8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8" name="Rectangle 2467">
                    <a:extLst>
                      <a:ext uri="{FF2B5EF4-FFF2-40B4-BE49-F238E27FC236}">
                        <a16:creationId xmlns:a16="http://schemas.microsoft.com/office/drawing/2014/main" id="{6CDE8374-DE7F-ECD1-52F0-ED733A2DB0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9" name="Rectangle 2468">
                    <a:extLst>
                      <a:ext uri="{FF2B5EF4-FFF2-40B4-BE49-F238E27FC236}">
                        <a16:creationId xmlns:a16="http://schemas.microsoft.com/office/drawing/2014/main" id="{42F2D42F-F6F6-C932-268F-B44B7DE136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0" name="Rectangle 2469">
                    <a:extLst>
                      <a:ext uri="{FF2B5EF4-FFF2-40B4-BE49-F238E27FC236}">
                        <a16:creationId xmlns:a16="http://schemas.microsoft.com/office/drawing/2014/main" id="{28544605-8CE5-A166-E120-660C41D7BE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3" name="Group 2352">
                  <a:extLst>
                    <a:ext uri="{FF2B5EF4-FFF2-40B4-BE49-F238E27FC236}">
                      <a16:creationId xmlns:a16="http://schemas.microsoft.com/office/drawing/2014/main" id="{4B60AFC4-D344-D51A-060A-B9AF65C39D28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39" name="Rectangle 2438">
                    <a:extLst>
                      <a:ext uri="{FF2B5EF4-FFF2-40B4-BE49-F238E27FC236}">
                        <a16:creationId xmlns:a16="http://schemas.microsoft.com/office/drawing/2014/main" id="{D445C720-F78E-7669-8806-00433C565A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0" name="Rectangle 2439">
                    <a:extLst>
                      <a:ext uri="{FF2B5EF4-FFF2-40B4-BE49-F238E27FC236}">
                        <a16:creationId xmlns:a16="http://schemas.microsoft.com/office/drawing/2014/main" id="{8DF008CE-E88F-3A5A-BCF7-B872908C8F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1" name="Rectangle 2440">
                    <a:extLst>
                      <a:ext uri="{FF2B5EF4-FFF2-40B4-BE49-F238E27FC236}">
                        <a16:creationId xmlns:a16="http://schemas.microsoft.com/office/drawing/2014/main" id="{05CC2DDA-52CF-D5D9-924A-34B5320627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2" name="Rectangle 2441">
                    <a:extLst>
                      <a:ext uri="{FF2B5EF4-FFF2-40B4-BE49-F238E27FC236}">
                        <a16:creationId xmlns:a16="http://schemas.microsoft.com/office/drawing/2014/main" id="{6114066F-D0FA-802A-AECC-448DACDF85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3" name="Rectangle 2442">
                    <a:extLst>
                      <a:ext uri="{FF2B5EF4-FFF2-40B4-BE49-F238E27FC236}">
                        <a16:creationId xmlns:a16="http://schemas.microsoft.com/office/drawing/2014/main" id="{06C84132-9A4A-5243-0607-9682BB27D6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4" name="Rectangle 2443">
                    <a:extLst>
                      <a:ext uri="{FF2B5EF4-FFF2-40B4-BE49-F238E27FC236}">
                        <a16:creationId xmlns:a16="http://schemas.microsoft.com/office/drawing/2014/main" id="{B6F30B42-DD1C-1FF8-0B16-D7E40EDC06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5" name="Rectangle 2444">
                    <a:extLst>
                      <a:ext uri="{FF2B5EF4-FFF2-40B4-BE49-F238E27FC236}">
                        <a16:creationId xmlns:a16="http://schemas.microsoft.com/office/drawing/2014/main" id="{DB0E0EBD-F5F3-0960-755F-A66C75F3A8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6" name="Rectangle 2445">
                    <a:extLst>
                      <a:ext uri="{FF2B5EF4-FFF2-40B4-BE49-F238E27FC236}">
                        <a16:creationId xmlns:a16="http://schemas.microsoft.com/office/drawing/2014/main" id="{E82FAAA1-584F-958F-413E-70D15E0FE5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7" name="Rectangle 2446">
                    <a:extLst>
                      <a:ext uri="{FF2B5EF4-FFF2-40B4-BE49-F238E27FC236}">
                        <a16:creationId xmlns:a16="http://schemas.microsoft.com/office/drawing/2014/main" id="{97DDCC85-C8A5-4E5E-0E33-40254D5C55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8" name="Rectangle 2447">
                    <a:extLst>
                      <a:ext uri="{FF2B5EF4-FFF2-40B4-BE49-F238E27FC236}">
                        <a16:creationId xmlns:a16="http://schemas.microsoft.com/office/drawing/2014/main" id="{913BD3E8-DFAB-3859-764E-26896EE25A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9" name="Rectangle 2448">
                    <a:extLst>
                      <a:ext uri="{FF2B5EF4-FFF2-40B4-BE49-F238E27FC236}">
                        <a16:creationId xmlns:a16="http://schemas.microsoft.com/office/drawing/2014/main" id="{598ECBA2-EC39-26DB-7B74-0087EFCEC0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0" name="Rectangle 2449">
                    <a:extLst>
                      <a:ext uri="{FF2B5EF4-FFF2-40B4-BE49-F238E27FC236}">
                        <a16:creationId xmlns:a16="http://schemas.microsoft.com/office/drawing/2014/main" id="{A92ECE8F-652D-074C-3D66-A6C9411FE2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1" name="Rectangle 2450">
                    <a:extLst>
                      <a:ext uri="{FF2B5EF4-FFF2-40B4-BE49-F238E27FC236}">
                        <a16:creationId xmlns:a16="http://schemas.microsoft.com/office/drawing/2014/main" id="{D58DCAAB-77E8-BE92-57C3-A06075398B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2" name="Rectangle 2451">
                    <a:extLst>
                      <a:ext uri="{FF2B5EF4-FFF2-40B4-BE49-F238E27FC236}">
                        <a16:creationId xmlns:a16="http://schemas.microsoft.com/office/drawing/2014/main" id="{4244BA62-81BD-62E7-4F63-DBC48B159B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3" name="Rectangle 2452">
                    <a:extLst>
                      <a:ext uri="{FF2B5EF4-FFF2-40B4-BE49-F238E27FC236}">
                        <a16:creationId xmlns:a16="http://schemas.microsoft.com/office/drawing/2014/main" id="{0A142491-5856-8A2F-8341-EC6EBD1975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4" name="Rectangle 2453">
                    <a:extLst>
                      <a:ext uri="{FF2B5EF4-FFF2-40B4-BE49-F238E27FC236}">
                        <a16:creationId xmlns:a16="http://schemas.microsoft.com/office/drawing/2014/main" id="{C74A226A-894C-0CFD-6268-56251172C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4" name="Group 2353">
                  <a:extLst>
                    <a:ext uri="{FF2B5EF4-FFF2-40B4-BE49-F238E27FC236}">
                      <a16:creationId xmlns:a16="http://schemas.microsoft.com/office/drawing/2014/main" id="{A52ABD78-59EC-6642-003E-47A31C909DB6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D8CFD0CA-8BF8-DF31-8AE6-C4EAAAE569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4" name="Rectangle 2423">
                    <a:extLst>
                      <a:ext uri="{FF2B5EF4-FFF2-40B4-BE49-F238E27FC236}">
                        <a16:creationId xmlns:a16="http://schemas.microsoft.com/office/drawing/2014/main" id="{1EDE6A7A-1E03-F3CA-5D97-18E5B11098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05FA3E80-DD02-AC41-53EC-E762D9DF446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6" name="Rectangle 2425">
                    <a:extLst>
                      <a:ext uri="{FF2B5EF4-FFF2-40B4-BE49-F238E27FC236}">
                        <a16:creationId xmlns:a16="http://schemas.microsoft.com/office/drawing/2014/main" id="{3E8D83AA-BF53-B261-0B09-4288794133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56626733-859E-6D4D-D4C2-29DA68F26A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DC69C750-548D-2384-8992-78C96DA25D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9" name="Rectangle 2428">
                    <a:extLst>
                      <a:ext uri="{FF2B5EF4-FFF2-40B4-BE49-F238E27FC236}">
                        <a16:creationId xmlns:a16="http://schemas.microsoft.com/office/drawing/2014/main" id="{3239284D-31DC-26DA-588A-1397918A96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0" name="Rectangle 2429">
                    <a:extLst>
                      <a:ext uri="{FF2B5EF4-FFF2-40B4-BE49-F238E27FC236}">
                        <a16:creationId xmlns:a16="http://schemas.microsoft.com/office/drawing/2014/main" id="{3F33A617-593E-10E9-C6DF-650EE16B3F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1" name="Rectangle 2430">
                    <a:extLst>
                      <a:ext uri="{FF2B5EF4-FFF2-40B4-BE49-F238E27FC236}">
                        <a16:creationId xmlns:a16="http://schemas.microsoft.com/office/drawing/2014/main" id="{7145D908-F54D-9DCF-4E16-CDFC5D079E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2" name="Rectangle 2431">
                    <a:extLst>
                      <a:ext uri="{FF2B5EF4-FFF2-40B4-BE49-F238E27FC236}">
                        <a16:creationId xmlns:a16="http://schemas.microsoft.com/office/drawing/2014/main" id="{DCA8D4C9-E10A-5447-913C-604D6AA9B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3" name="Rectangle 2432">
                    <a:extLst>
                      <a:ext uri="{FF2B5EF4-FFF2-40B4-BE49-F238E27FC236}">
                        <a16:creationId xmlns:a16="http://schemas.microsoft.com/office/drawing/2014/main" id="{96D61986-6E4E-2AC6-9A3D-6AA8BAA307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4" name="Rectangle 2433">
                    <a:extLst>
                      <a:ext uri="{FF2B5EF4-FFF2-40B4-BE49-F238E27FC236}">
                        <a16:creationId xmlns:a16="http://schemas.microsoft.com/office/drawing/2014/main" id="{22EDF86E-F1B4-9997-319F-59068053F6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5" name="Rectangle 2434">
                    <a:extLst>
                      <a:ext uri="{FF2B5EF4-FFF2-40B4-BE49-F238E27FC236}">
                        <a16:creationId xmlns:a16="http://schemas.microsoft.com/office/drawing/2014/main" id="{03C77C1C-91A0-35E3-DE2D-EF18A73AE3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6" name="Rectangle 2435">
                    <a:extLst>
                      <a:ext uri="{FF2B5EF4-FFF2-40B4-BE49-F238E27FC236}">
                        <a16:creationId xmlns:a16="http://schemas.microsoft.com/office/drawing/2014/main" id="{42009978-82C0-0251-FBCC-96BA22627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7" name="Rectangle 2436">
                    <a:extLst>
                      <a:ext uri="{FF2B5EF4-FFF2-40B4-BE49-F238E27FC236}">
                        <a16:creationId xmlns:a16="http://schemas.microsoft.com/office/drawing/2014/main" id="{585002D9-3B9B-7D75-9ED2-0D0C206F54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8" name="Rectangle 2437">
                    <a:extLst>
                      <a:ext uri="{FF2B5EF4-FFF2-40B4-BE49-F238E27FC236}">
                        <a16:creationId xmlns:a16="http://schemas.microsoft.com/office/drawing/2014/main" id="{5596CA02-E336-5ED2-0242-08219EDA0B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FDD080B3-F654-CF17-697A-EE907B6FE6C0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07" name="Rectangle 2406">
                    <a:extLst>
                      <a:ext uri="{FF2B5EF4-FFF2-40B4-BE49-F238E27FC236}">
                        <a16:creationId xmlns:a16="http://schemas.microsoft.com/office/drawing/2014/main" id="{A91106E4-614D-D307-1DA8-36B8AB4DBA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8" name="Rectangle 2407">
                    <a:extLst>
                      <a:ext uri="{FF2B5EF4-FFF2-40B4-BE49-F238E27FC236}">
                        <a16:creationId xmlns:a16="http://schemas.microsoft.com/office/drawing/2014/main" id="{243DE570-FFE9-B43A-8EEF-294CCBABF8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9" name="Rectangle 2408">
                    <a:extLst>
                      <a:ext uri="{FF2B5EF4-FFF2-40B4-BE49-F238E27FC236}">
                        <a16:creationId xmlns:a16="http://schemas.microsoft.com/office/drawing/2014/main" id="{27C245F2-76C6-F3C3-8F42-61076773F2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0" name="Rectangle 2409">
                    <a:extLst>
                      <a:ext uri="{FF2B5EF4-FFF2-40B4-BE49-F238E27FC236}">
                        <a16:creationId xmlns:a16="http://schemas.microsoft.com/office/drawing/2014/main" id="{79DA55FC-F73B-F6EE-B0FB-6EEA356741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1" name="Rectangle 2410">
                    <a:extLst>
                      <a:ext uri="{FF2B5EF4-FFF2-40B4-BE49-F238E27FC236}">
                        <a16:creationId xmlns:a16="http://schemas.microsoft.com/office/drawing/2014/main" id="{C0164FFA-7FE2-D97B-F250-2984C127B2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2" name="Rectangle 2411">
                    <a:extLst>
                      <a:ext uri="{FF2B5EF4-FFF2-40B4-BE49-F238E27FC236}">
                        <a16:creationId xmlns:a16="http://schemas.microsoft.com/office/drawing/2014/main" id="{A21B10B7-5377-FEE8-99A0-226D4F4E4B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3" name="Rectangle 2412">
                    <a:extLst>
                      <a:ext uri="{FF2B5EF4-FFF2-40B4-BE49-F238E27FC236}">
                        <a16:creationId xmlns:a16="http://schemas.microsoft.com/office/drawing/2014/main" id="{B2CA925E-B913-50BE-77BF-75338FFEDE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4" name="Rectangle 2413">
                    <a:extLst>
                      <a:ext uri="{FF2B5EF4-FFF2-40B4-BE49-F238E27FC236}">
                        <a16:creationId xmlns:a16="http://schemas.microsoft.com/office/drawing/2014/main" id="{F3AFDFC7-47FB-5C4B-90F6-221FF54C0F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5" name="Rectangle 2414">
                    <a:extLst>
                      <a:ext uri="{FF2B5EF4-FFF2-40B4-BE49-F238E27FC236}">
                        <a16:creationId xmlns:a16="http://schemas.microsoft.com/office/drawing/2014/main" id="{995C019C-DBFE-3BAA-6E65-C730DCC416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37011A42-582A-DE64-99D2-4CA9CB47B6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7" name="Rectangle 2416">
                    <a:extLst>
                      <a:ext uri="{FF2B5EF4-FFF2-40B4-BE49-F238E27FC236}">
                        <a16:creationId xmlns:a16="http://schemas.microsoft.com/office/drawing/2014/main" id="{5EE4039A-9F52-E19C-44AB-F72F3DD76D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8" name="Rectangle 2417">
                    <a:extLst>
                      <a:ext uri="{FF2B5EF4-FFF2-40B4-BE49-F238E27FC236}">
                        <a16:creationId xmlns:a16="http://schemas.microsoft.com/office/drawing/2014/main" id="{9099995B-50ED-D7EE-4113-B76A57C07F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9" name="Rectangle 2418">
                    <a:extLst>
                      <a:ext uri="{FF2B5EF4-FFF2-40B4-BE49-F238E27FC236}">
                        <a16:creationId xmlns:a16="http://schemas.microsoft.com/office/drawing/2014/main" id="{3030294B-6AE7-9F49-94B8-35AD99A8A8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0" name="Rectangle 2419">
                    <a:extLst>
                      <a:ext uri="{FF2B5EF4-FFF2-40B4-BE49-F238E27FC236}">
                        <a16:creationId xmlns:a16="http://schemas.microsoft.com/office/drawing/2014/main" id="{E1590912-C728-0BFB-773A-5413F8B94E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1" name="Rectangle 2420">
                    <a:extLst>
                      <a:ext uri="{FF2B5EF4-FFF2-40B4-BE49-F238E27FC236}">
                        <a16:creationId xmlns:a16="http://schemas.microsoft.com/office/drawing/2014/main" id="{78A7DB00-180E-4C28-A9F3-589E71BD31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2" name="Rectangle 2421">
                    <a:extLst>
                      <a:ext uri="{FF2B5EF4-FFF2-40B4-BE49-F238E27FC236}">
                        <a16:creationId xmlns:a16="http://schemas.microsoft.com/office/drawing/2014/main" id="{389C1E27-532E-C751-0D3C-E5FAE3E295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6" name="Group 2355">
                  <a:extLst>
                    <a:ext uri="{FF2B5EF4-FFF2-40B4-BE49-F238E27FC236}">
                      <a16:creationId xmlns:a16="http://schemas.microsoft.com/office/drawing/2014/main" id="{9CB5F3D8-4298-02CF-847C-C219C7789937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91" name="Rectangle 2390">
                    <a:extLst>
                      <a:ext uri="{FF2B5EF4-FFF2-40B4-BE49-F238E27FC236}">
                        <a16:creationId xmlns:a16="http://schemas.microsoft.com/office/drawing/2014/main" id="{2CFF61EB-6480-7E64-889D-67CB5B2FB5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2" name="Rectangle 2391">
                    <a:extLst>
                      <a:ext uri="{FF2B5EF4-FFF2-40B4-BE49-F238E27FC236}">
                        <a16:creationId xmlns:a16="http://schemas.microsoft.com/office/drawing/2014/main" id="{0449D7DB-316C-B2E7-464F-65BB26931E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3" name="Rectangle 2392">
                    <a:extLst>
                      <a:ext uri="{FF2B5EF4-FFF2-40B4-BE49-F238E27FC236}">
                        <a16:creationId xmlns:a16="http://schemas.microsoft.com/office/drawing/2014/main" id="{14E8C3D7-D506-BF40-D5D9-C09121CEBA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4" name="Rectangle 2393">
                    <a:extLst>
                      <a:ext uri="{FF2B5EF4-FFF2-40B4-BE49-F238E27FC236}">
                        <a16:creationId xmlns:a16="http://schemas.microsoft.com/office/drawing/2014/main" id="{AE4A939E-DC5C-4952-E4EE-8EE63DDF6F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5" name="Rectangle 2394">
                    <a:extLst>
                      <a:ext uri="{FF2B5EF4-FFF2-40B4-BE49-F238E27FC236}">
                        <a16:creationId xmlns:a16="http://schemas.microsoft.com/office/drawing/2014/main" id="{653C308C-A107-C921-686F-7A23D8AE2D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6" name="Rectangle 2395">
                    <a:extLst>
                      <a:ext uri="{FF2B5EF4-FFF2-40B4-BE49-F238E27FC236}">
                        <a16:creationId xmlns:a16="http://schemas.microsoft.com/office/drawing/2014/main" id="{A29F09A9-1381-615E-E319-0E5428F13C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7" name="Rectangle 2396">
                    <a:extLst>
                      <a:ext uri="{FF2B5EF4-FFF2-40B4-BE49-F238E27FC236}">
                        <a16:creationId xmlns:a16="http://schemas.microsoft.com/office/drawing/2014/main" id="{3DE8680D-665F-2B73-7155-E34855FD56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8" name="Rectangle 2397">
                    <a:extLst>
                      <a:ext uri="{FF2B5EF4-FFF2-40B4-BE49-F238E27FC236}">
                        <a16:creationId xmlns:a16="http://schemas.microsoft.com/office/drawing/2014/main" id="{431DFEE8-A388-AC4E-D67E-CD8A9CA4A2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9" name="Rectangle 2398">
                    <a:extLst>
                      <a:ext uri="{FF2B5EF4-FFF2-40B4-BE49-F238E27FC236}">
                        <a16:creationId xmlns:a16="http://schemas.microsoft.com/office/drawing/2014/main" id="{B60A9C74-107F-CDE6-AE9C-04C6E033B8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0" name="Rectangle 2399">
                    <a:extLst>
                      <a:ext uri="{FF2B5EF4-FFF2-40B4-BE49-F238E27FC236}">
                        <a16:creationId xmlns:a16="http://schemas.microsoft.com/office/drawing/2014/main" id="{D67200A3-FB42-98FE-81CC-5D760404ED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1" name="Rectangle 2400">
                    <a:extLst>
                      <a:ext uri="{FF2B5EF4-FFF2-40B4-BE49-F238E27FC236}">
                        <a16:creationId xmlns:a16="http://schemas.microsoft.com/office/drawing/2014/main" id="{E4D867AD-CD1C-B613-6B8B-87FB7DE8BD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2" name="Rectangle 2401">
                    <a:extLst>
                      <a:ext uri="{FF2B5EF4-FFF2-40B4-BE49-F238E27FC236}">
                        <a16:creationId xmlns:a16="http://schemas.microsoft.com/office/drawing/2014/main" id="{8A597106-2B2F-05A2-825F-9795582132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3" name="Rectangle 2402">
                    <a:extLst>
                      <a:ext uri="{FF2B5EF4-FFF2-40B4-BE49-F238E27FC236}">
                        <a16:creationId xmlns:a16="http://schemas.microsoft.com/office/drawing/2014/main" id="{0135666D-6D63-6B22-0E55-50D7AE06DF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4" name="Rectangle 2403">
                    <a:extLst>
                      <a:ext uri="{FF2B5EF4-FFF2-40B4-BE49-F238E27FC236}">
                        <a16:creationId xmlns:a16="http://schemas.microsoft.com/office/drawing/2014/main" id="{4155C3BB-E43F-449B-B5BA-6616B4D687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5" name="Rectangle 2404">
                    <a:extLst>
                      <a:ext uri="{FF2B5EF4-FFF2-40B4-BE49-F238E27FC236}">
                        <a16:creationId xmlns:a16="http://schemas.microsoft.com/office/drawing/2014/main" id="{9E2413B9-8B68-7BB3-99EB-357ECD789D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6" name="Rectangle 2405">
                    <a:extLst>
                      <a:ext uri="{FF2B5EF4-FFF2-40B4-BE49-F238E27FC236}">
                        <a16:creationId xmlns:a16="http://schemas.microsoft.com/office/drawing/2014/main" id="{0292F82E-D165-F8F1-BFDB-76E56370EE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7" name="Group 2356">
                  <a:extLst>
                    <a:ext uri="{FF2B5EF4-FFF2-40B4-BE49-F238E27FC236}">
                      <a16:creationId xmlns:a16="http://schemas.microsoft.com/office/drawing/2014/main" id="{A6C09848-5F03-62BA-A62B-62980DA61B60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75" name="Rectangle 2374">
                    <a:extLst>
                      <a:ext uri="{FF2B5EF4-FFF2-40B4-BE49-F238E27FC236}">
                        <a16:creationId xmlns:a16="http://schemas.microsoft.com/office/drawing/2014/main" id="{BB038466-C1F7-DE77-4DEF-939C05E465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6" name="Rectangle 2375">
                    <a:extLst>
                      <a:ext uri="{FF2B5EF4-FFF2-40B4-BE49-F238E27FC236}">
                        <a16:creationId xmlns:a16="http://schemas.microsoft.com/office/drawing/2014/main" id="{EB2DE21B-AFEA-4D2B-2894-60FB924B1B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7" name="Rectangle 2376">
                    <a:extLst>
                      <a:ext uri="{FF2B5EF4-FFF2-40B4-BE49-F238E27FC236}">
                        <a16:creationId xmlns:a16="http://schemas.microsoft.com/office/drawing/2014/main" id="{22844CFC-C2DE-FBB6-E3B7-5855BD9C39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8" name="Rectangle 2377">
                    <a:extLst>
                      <a:ext uri="{FF2B5EF4-FFF2-40B4-BE49-F238E27FC236}">
                        <a16:creationId xmlns:a16="http://schemas.microsoft.com/office/drawing/2014/main" id="{1EEF287F-3712-7762-4E97-83A7D30A0A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9" name="Rectangle 2378">
                    <a:extLst>
                      <a:ext uri="{FF2B5EF4-FFF2-40B4-BE49-F238E27FC236}">
                        <a16:creationId xmlns:a16="http://schemas.microsoft.com/office/drawing/2014/main" id="{0AFD113F-ABE3-13B0-8014-7696C14131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0" name="Rectangle 2379">
                    <a:extLst>
                      <a:ext uri="{FF2B5EF4-FFF2-40B4-BE49-F238E27FC236}">
                        <a16:creationId xmlns:a16="http://schemas.microsoft.com/office/drawing/2014/main" id="{27219251-49C1-6CF9-BF2B-AF9C8D7285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1" name="Rectangle 2380">
                    <a:extLst>
                      <a:ext uri="{FF2B5EF4-FFF2-40B4-BE49-F238E27FC236}">
                        <a16:creationId xmlns:a16="http://schemas.microsoft.com/office/drawing/2014/main" id="{EC92FD57-271C-641A-C907-3E832B9C03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2" name="Rectangle 2381">
                    <a:extLst>
                      <a:ext uri="{FF2B5EF4-FFF2-40B4-BE49-F238E27FC236}">
                        <a16:creationId xmlns:a16="http://schemas.microsoft.com/office/drawing/2014/main" id="{74C2BC87-1B81-C01B-68B2-9C037F462E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3" name="Rectangle 2382">
                    <a:extLst>
                      <a:ext uri="{FF2B5EF4-FFF2-40B4-BE49-F238E27FC236}">
                        <a16:creationId xmlns:a16="http://schemas.microsoft.com/office/drawing/2014/main" id="{197B170E-9751-F618-BE6A-407D9B2A96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4" name="Rectangle 2383">
                    <a:extLst>
                      <a:ext uri="{FF2B5EF4-FFF2-40B4-BE49-F238E27FC236}">
                        <a16:creationId xmlns:a16="http://schemas.microsoft.com/office/drawing/2014/main" id="{EB8CD76B-582A-6684-6747-1031D0D50E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5" name="Rectangle 2384">
                    <a:extLst>
                      <a:ext uri="{FF2B5EF4-FFF2-40B4-BE49-F238E27FC236}">
                        <a16:creationId xmlns:a16="http://schemas.microsoft.com/office/drawing/2014/main" id="{CE444EF8-80CC-9CC1-BF7C-845FBA9609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6" name="Rectangle 2385">
                    <a:extLst>
                      <a:ext uri="{FF2B5EF4-FFF2-40B4-BE49-F238E27FC236}">
                        <a16:creationId xmlns:a16="http://schemas.microsoft.com/office/drawing/2014/main" id="{D103228C-F9E1-4B1B-BA69-D3923F656C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7" name="Rectangle 2386">
                    <a:extLst>
                      <a:ext uri="{FF2B5EF4-FFF2-40B4-BE49-F238E27FC236}">
                        <a16:creationId xmlns:a16="http://schemas.microsoft.com/office/drawing/2014/main" id="{2D85D795-FF5B-18D0-DA11-911E3E80C35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8" name="Rectangle 2387">
                    <a:extLst>
                      <a:ext uri="{FF2B5EF4-FFF2-40B4-BE49-F238E27FC236}">
                        <a16:creationId xmlns:a16="http://schemas.microsoft.com/office/drawing/2014/main" id="{F7920402-A54C-3A97-D265-FD1EC1039A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9" name="Rectangle 2388">
                    <a:extLst>
                      <a:ext uri="{FF2B5EF4-FFF2-40B4-BE49-F238E27FC236}">
                        <a16:creationId xmlns:a16="http://schemas.microsoft.com/office/drawing/2014/main" id="{8CEFBD28-D093-3542-9F53-2AFD71CDEE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0" name="Rectangle 2389">
                    <a:extLst>
                      <a:ext uri="{FF2B5EF4-FFF2-40B4-BE49-F238E27FC236}">
                        <a16:creationId xmlns:a16="http://schemas.microsoft.com/office/drawing/2014/main" id="{CDEED2D4-5542-F8FE-98C8-9D26D0E6FB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8" name="Group 2357">
                  <a:extLst>
                    <a:ext uri="{FF2B5EF4-FFF2-40B4-BE49-F238E27FC236}">
                      <a16:creationId xmlns:a16="http://schemas.microsoft.com/office/drawing/2014/main" id="{A45E6E4E-E932-EF95-8CC1-70536279518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59" name="Rectangle 2358">
                    <a:extLst>
                      <a:ext uri="{FF2B5EF4-FFF2-40B4-BE49-F238E27FC236}">
                        <a16:creationId xmlns:a16="http://schemas.microsoft.com/office/drawing/2014/main" id="{3EF951DF-838B-6F2B-87AD-EEC923B4FF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0" name="Rectangle 2359">
                    <a:extLst>
                      <a:ext uri="{FF2B5EF4-FFF2-40B4-BE49-F238E27FC236}">
                        <a16:creationId xmlns:a16="http://schemas.microsoft.com/office/drawing/2014/main" id="{81F54D90-A2B4-510A-BF2E-E9D20D2E7B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1" name="Rectangle 2360">
                    <a:extLst>
                      <a:ext uri="{FF2B5EF4-FFF2-40B4-BE49-F238E27FC236}">
                        <a16:creationId xmlns:a16="http://schemas.microsoft.com/office/drawing/2014/main" id="{C057C4F1-182E-6AC0-FA83-15BFB2D55D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2" name="Rectangle 2361">
                    <a:extLst>
                      <a:ext uri="{FF2B5EF4-FFF2-40B4-BE49-F238E27FC236}">
                        <a16:creationId xmlns:a16="http://schemas.microsoft.com/office/drawing/2014/main" id="{27287511-028D-03FE-CE09-BDA56BBD5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98149D41-5A43-F17D-5C5E-6BB00782CC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4" name="Rectangle 2363">
                    <a:extLst>
                      <a:ext uri="{FF2B5EF4-FFF2-40B4-BE49-F238E27FC236}">
                        <a16:creationId xmlns:a16="http://schemas.microsoft.com/office/drawing/2014/main" id="{359B3291-08C5-0711-59B3-304BAE89DA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D90A1768-1B0F-EE92-25F0-9AC1480D43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6" name="Rectangle 2365">
                    <a:extLst>
                      <a:ext uri="{FF2B5EF4-FFF2-40B4-BE49-F238E27FC236}">
                        <a16:creationId xmlns:a16="http://schemas.microsoft.com/office/drawing/2014/main" id="{7896D86D-B342-A1E6-D887-13458C42A1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84B2F654-AB85-D50C-2C2A-FDBB66BD69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5770E84D-496A-8363-1A1E-FE6670096C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9" name="Rectangle 2368">
                    <a:extLst>
                      <a:ext uri="{FF2B5EF4-FFF2-40B4-BE49-F238E27FC236}">
                        <a16:creationId xmlns:a16="http://schemas.microsoft.com/office/drawing/2014/main" id="{B96E0FB9-6D01-9EE7-282C-3AB130A5E7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0" name="Rectangle 2369">
                    <a:extLst>
                      <a:ext uri="{FF2B5EF4-FFF2-40B4-BE49-F238E27FC236}">
                        <a16:creationId xmlns:a16="http://schemas.microsoft.com/office/drawing/2014/main" id="{F3ED9E9C-9A02-A7F2-0070-144E93C38D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1" name="Rectangle 2370">
                    <a:extLst>
                      <a:ext uri="{FF2B5EF4-FFF2-40B4-BE49-F238E27FC236}">
                        <a16:creationId xmlns:a16="http://schemas.microsoft.com/office/drawing/2014/main" id="{A2F2AEEC-794D-FB52-4B48-EE26BA30C0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2" name="Rectangle 2371">
                    <a:extLst>
                      <a:ext uri="{FF2B5EF4-FFF2-40B4-BE49-F238E27FC236}">
                        <a16:creationId xmlns:a16="http://schemas.microsoft.com/office/drawing/2014/main" id="{B1430D78-2C56-596C-B718-4355132BA22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3" name="Rectangle 2372">
                    <a:extLst>
                      <a:ext uri="{FF2B5EF4-FFF2-40B4-BE49-F238E27FC236}">
                        <a16:creationId xmlns:a16="http://schemas.microsoft.com/office/drawing/2014/main" id="{673E4D98-F074-4909-A017-7333A601DD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4" name="Rectangle 2373">
                    <a:extLst>
                      <a:ext uri="{FF2B5EF4-FFF2-40B4-BE49-F238E27FC236}">
                        <a16:creationId xmlns:a16="http://schemas.microsoft.com/office/drawing/2014/main" id="{76D152E2-3B46-CDB6-434C-D757502110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7" name="Group 2076">
                <a:extLst>
                  <a:ext uri="{FF2B5EF4-FFF2-40B4-BE49-F238E27FC236}">
                    <a16:creationId xmlns:a16="http://schemas.microsoft.com/office/drawing/2014/main" id="{E3438F9F-5538-279E-D022-6AC1642748B3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215" name="Group 2214">
                  <a:extLst>
                    <a:ext uri="{FF2B5EF4-FFF2-40B4-BE49-F238E27FC236}">
                      <a16:creationId xmlns:a16="http://schemas.microsoft.com/office/drawing/2014/main" id="{C58C1A41-382F-ADF1-CE91-9121FFF3EBF4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35" name="Rectangle 2334">
                    <a:extLst>
                      <a:ext uri="{FF2B5EF4-FFF2-40B4-BE49-F238E27FC236}">
                        <a16:creationId xmlns:a16="http://schemas.microsoft.com/office/drawing/2014/main" id="{C77C2E55-7A62-2BDB-5A9F-D7FD84EA35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6" name="Rectangle 2335">
                    <a:extLst>
                      <a:ext uri="{FF2B5EF4-FFF2-40B4-BE49-F238E27FC236}">
                        <a16:creationId xmlns:a16="http://schemas.microsoft.com/office/drawing/2014/main" id="{C846AFA9-70C4-A238-C8EC-4D137FA164C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7" name="Rectangle 2336">
                    <a:extLst>
                      <a:ext uri="{FF2B5EF4-FFF2-40B4-BE49-F238E27FC236}">
                        <a16:creationId xmlns:a16="http://schemas.microsoft.com/office/drawing/2014/main" id="{22DD84A3-651E-CEB9-8002-AD05559E4E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8" name="Rectangle 2337">
                    <a:extLst>
                      <a:ext uri="{FF2B5EF4-FFF2-40B4-BE49-F238E27FC236}">
                        <a16:creationId xmlns:a16="http://schemas.microsoft.com/office/drawing/2014/main" id="{523B691B-2ABA-D755-1A5A-D50A0BD77EE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9" name="Rectangle 2338">
                    <a:extLst>
                      <a:ext uri="{FF2B5EF4-FFF2-40B4-BE49-F238E27FC236}">
                        <a16:creationId xmlns:a16="http://schemas.microsoft.com/office/drawing/2014/main" id="{C55B39C1-4C48-E305-F407-1FAC9053A4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0" name="Rectangle 2339">
                    <a:extLst>
                      <a:ext uri="{FF2B5EF4-FFF2-40B4-BE49-F238E27FC236}">
                        <a16:creationId xmlns:a16="http://schemas.microsoft.com/office/drawing/2014/main" id="{632C4460-6842-2CA3-61BF-8C74D7654E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1" name="Rectangle 2340">
                    <a:extLst>
                      <a:ext uri="{FF2B5EF4-FFF2-40B4-BE49-F238E27FC236}">
                        <a16:creationId xmlns:a16="http://schemas.microsoft.com/office/drawing/2014/main" id="{04C8AF76-7EA8-9FF0-8527-F480E70AD7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2" name="Rectangle 2341">
                    <a:extLst>
                      <a:ext uri="{FF2B5EF4-FFF2-40B4-BE49-F238E27FC236}">
                        <a16:creationId xmlns:a16="http://schemas.microsoft.com/office/drawing/2014/main" id="{8E37D491-6CF6-34CA-9F8F-68E247CC1F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3" name="Rectangle 2342">
                    <a:extLst>
                      <a:ext uri="{FF2B5EF4-FFF2-40B4-BE49-F238E27FC236}">
                        <a16:creationId xmlns:a16="http://schemas.microsoft.com/office/drawing/2014/main" id="{F65C71EA-565E-9381-6C60-43F5E20A18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4" name="Rectangle 2343">
                    <a:extLst>
                      <a:ext uri="{FF2B5EF4-FFF2-40B4-BE49-F238E27FC236}">
                        <a16:creationId xmlns:a16="http://schemas.microsoft.com/office/drawing/2014/main" id="{0E8545B2-69FA-AB7F-F6D0-F1DB76A747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5" name="Rectangle 2344">
                    <a:extLst>
                      <a:ext uri="{FF2B5EF4-FFF2-40B4-BE49-F238E27FC236}">
                        <a16:creationId xmlns:a16="http://schemas.microsoft.com/office/drawing/2014/main" id="{6CC7E952-75D6-205D-F9D9-BBA363B7F3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6" name="Rectangle 2345">
                    <a:extLst>
                      <a:ext uri="{FF2B5EF4-FFF2-40B4-BE49-F238E27FC236}">
                        <a16:creationId xmlns:a16="http://schemas.microsoft.com/office/drawing/2014/main" id="{F2E975BA-E51C-CBE7-7190-2401DF6146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7" name="Rectangle 2346">
                    <a:extLst>
                      <a:ext uri="{FF2B5EF4-FFF2-40B4-BE49-F238E27FC236}">
                        <a16:creationId xmlns:a16="http://schemas.microsoft.com/office/drawing/2014/main" id="{03A34408-930D-AA2E-D1DC-825EE89A67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8" name="Rectangle 2347">
                    <a:extLst>
                      <a:ext uri="{FF2B5EF4-FFF2-40B4-BE49-F238E27FC236}">
                        <a16:creationId xmlns:a16="http://schemas.microsoft.com/office/drawing/2014/main" id="{A38D164B-D517-8BF4-CCF4-72683FDD67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9" name="Rectangle 2348">
                    <a:extLst>
                      <a:ext uri="{FF2B5EF4-FFF2-40B4-BE49-F238E27FC236}">
                        <a16:creationId xmlns:a16="http://schemas.microsoft.com/office/drawing/2014/main" id="{B9627511-1EE2-C441-D549-4224B17362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50" name="Rectangle 2349">
                    <a:extLst>
                      <a:ext uri="{FF2B5EF4-FFF2-40B4-BE49-F238E27FC236}">
                        <a16:creationId xmlns:a16="http://schemas.microsoft.com/office/drawing/2014/main" id="{BBDA90E0-25F0-46D1-6067-FCC6BF26F0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6" name="Group 2215">
                  <a:extLst>
                    <a:ext uri="{FF2B5EF4-FFF2-40B4-BE49-F238E27FC236}">
                      <a16:creationId xmlns:a16="http://schemas.microsoft.com/office/drawing/2014/main" id="{25F565AF-2629-E852-76CF-55335831680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19" name="Rectangle 2318">
                    <a:extLst>
                      <a:ext uri="{FF2B5EF4-FFF2-40B4-BE49-F238E27FC236}">
                        <a16:creationId xmlns:a16="http://schemas.microsoft.com/office/drawing/2014/main" id="{AFE204C2-A802-2034-E219-CD59C582B2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0" name="Rectangle 2319">
                    <a:extLst>
                      <a:ext uri="{FF2B5EF4-FFF2-40B4-BE49-F238E27FC236}">
                        <a16:creationId xmlns:a16="http://schemas.microsoft.com/office/drawing/2014/main" id="{6ED2E67E-D483-11CB-068C-C261CFC51A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1" name="Rectangle 2320">
                    <a:extLst>
                      <a:ext uri="{FF2B5EF4-FFF2-40B4-BE49-F238E27FC236}">
                        <a16:creationId xmlns:a16="http://schemas.microsoft.com/office/drawing/2014/main" id="{E6A02345-B862-5895-EB42-4E376F745B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2" name="Rectangle 2321">
                    <a:extLst>
                      <a:ext uri="{FF2B5EF4-FFF2-40B4-BE49-F238E27FC236}">
                        <a16:creationId xmlns:a16="http://schemas.microsoft.com/office/drawing/2014/main" id="{E7A8C30E-8920-1DBA-DA19-0E63B569E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3" name="Rectangle 2322">
                    <a:extLst>
                      <a:ext uri="{FF2B5EF4-FFF2-40B4-BE49-F238E27FC236}">
                        <a16:creationId xmlns:a16="http://schemas.microsoft.com/office/drawing/2014/main" id="{11A231C3-B008-D4CC-27E3-DE788FC221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4" name="Rectangle 2323">
                    <a:extLst>
                      <a:ext uri="{FF2B5EF4-FFF2-40B4-BE49-F238E27FC236}">
                        <a16:creationId xmlns:a16="http://schemas.microsoft.com/office/drawing/2014/main" id="{29A64590-BF1F-8C96-7538-77A0FB0F72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5" name="Rectangle 2324">
                    <a:extLst>
                      <a:ext uri="{FF2B5EF4-FFF2-40B4-BE49-F238E27FC236}">
                        <a16:creationId xmlns:a16="http://schemas.microsoft.com/office/drawing/2014/main" id="{CD5B9783-4F06-616D-B0A3-758EC5AC83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6" name="Rectangle 2325">
                    <a:extLst>
                      <a:ext uri="{FF2B5EF4-FFF2-40B4-BE49-F238E27FC236}">
                        <a16:creationId xmlns:a16="http://schemas.microsoft.com/office/drawing/2014/main" id="{B9A4EA08-F219-330D-1E01-C266037B31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7" name="Rectangle 2326">
                    <a:extLst>
                      <a:ext uri="{FF2B5EF4-FFF2-40B4-BE49-F238E27FC236}">
                        <a16:creationId xmlns:a16="http://schemas.microsoft.com/office/drawing/2014/main" id="{2EF3E453-B281-1BB6-1B83-162925796A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8" name="Rectangle 2327">
                    <a:extLst>
                      <a:ext uri="{FF2B5EF4-FFF2-40B4-BE49-F238E27FC236}">
                        <a16:creationId xmlns:a16="http://schemas.microsoft.com/office/drawing/2014/main" id="{E67ED66E-A7B2-F130-C0B8-EF014FD607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9" name="Rectangle 2328">
                    <a:extLst>
                      <a:ext uri="{FF2B5EF4-FFF2-40B4-BE49-F238E27FC236}">
                        <a16:creationId xmlns:a16="http://schemas.microsoft.com/office/drawing/2014/main" id="{4C6381EA-08B5-52C0-E770-A82E80957F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0" name="Rectangle 2329">
                    <a:extLst>
                      <a:ext uri="{FF2B5EF4-FFF2-40B4-BE49-F238E27FC236}">
                        <a16:creationId xmlns:a16="http://schemas.microsoft.com/office/drawing/2014/main" id="{04B766AD-81DA-F7F1-4CED-B2F3E98FAF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1" name="Rectangle 2330">
                    <a:extLst>
                      <a:ext uri="{FF2B5EF4-FFF2-40B4-BE49-F238E27FC236}">
                        <a16:creationId xmlns:a16="http://schemas.microsoft.com/office/drawing/2014/main" id="{167095AD-33AF-4B9D-661F-EE1C9C97C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2" name="Rectangle 2331">
                    <a:extLst>
                      <a:ext uri="{FF2B5EF4-FFF2-40B4-BE49-F238E27FC236}">
                        <a16:creationId xmlns:a16="http://schemas.microsoft.com/office/drawing/2014/main" id="{6AF54D89-F894-C42F-4487-48FE674F21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3" name="Rectangle 2332">
                    <a:extLst>
                      <a:ext uri="{FF2B5EF4-FFF2-40B4-BE49-F238E27FC236}">
                        <a16:creationId xmlns:a16="http://schemas.microsoft.com/office/drawing/2014/main" id="{2C287081-5DB0-8ADA-DCCA-9C52CF8A61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4" name="Rectangle 2333">
                    <a:extLst>
                      <a:ext uri="{FF2B5EF4-FFF2-40B4-BE49-F238E27FC236}">
                        <a16:creationId xmlns:a16="http://schemas.microsoft.com/office/drawing/2014/main" id="{A475227A-D6AC-01CD-D115-B21ADF06A4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7" name="Group 2216">
                  <a:extLst>
                    <a:ext uri="{FF2B5EF4-FFF2-40B4-BE49-F238E27FC236}">
                      <a16:creationId xmlns:a16="http://schemas.microsoft.com/office/drawing/2014/main" id="{B78FA94A-ED89-97DA-4473-549226B8B055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03" name="Rectangle 2302">
                    <a:extLst>
                      <a:ext uri="{FF2B5EF4-FFF2-40B4-BE49-F238E27FC236}">
                        <a16:creationId xmlns:a16="http://schemas.microsoft.com/office/drawing/2014/main" id="{A373A989-9ACB-B483-CF85-D56C7BBAF0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8561BCA7-2059-DFCD-DA57-ABD7CC8EF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5" name="Rectangle 2304">
                    <a:extLst>
                      <a:ext uri="{FF2B5EF4-FFF2-40B4-BE49-F238E27FC236}">
                        <a16:creationId xmlns:a16="http://schemas.microsoft.com/office/drawing/2014/main" id="{D5CED45C-6204-23C8-805F-32EDBD66D1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91EEF658-3C91-5A33-583E-0E7C68E651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41E65362-4BB4-037F-CAA1-1CF2705B34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8" name="Rectangle 2307">
                    <a:extLst>
                      <a:ext uri="{FF2B5EF4-FFF2-40B4-BE49-F238E27FC236}">
                        <a16:creationId xmlns:a16="http://schemas.microsoft.com/office/drawing/2014/main" id="{64BED99B-AF5F-77E2-AD36-F474BE3E14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9" name="Rectangle 2308">
                    <a:extLst>
                      <a:ext uri="{FF2B5EF4-FFF2-40B4-BE49-F238E27FC236}">
                        <a16:creationId xmlns:a16="http://schemas.microsoft.com/office/drawing/2014/main" id="{82C9F759-8257-2512-7D20-61D1D9E85B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0" name="Rectangle 2309">
                    <a:extLst>
                      <a:ext uri="{FF2B5EF4-FFF2-40B4-BE49-F238E27FC236}">
                        <a16:creationId xmlns:a16="http://schemas.microsoft.com/office/drawing/2014/main" id="{BB75E891-8503-33BF-0C69-C6EEBA3676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1" name="Rectangle 2310">
                    <a:extLst>
                      <a:ext uri="{FF2B5EF4-FFF2-40B4-BE49-F238E27FC236}">
                        <a16:creationId xmlns:a16="http://schemas.microsoft.com/office/drawing/2014/main" id="{8FE0F763-6ADE-C63A-A8FB-F10FEEBFC6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2" name="Rectangle 2311">
                    <a:extLst>
                      <a:ext uri="{FF2B5EF4-FFF2-40B4-BE49-F238E27FC236}">
                        <a16:creationId xmlns:a16="http://schemas.microsoft.com/office/drawing/2014/main" id="{A69B7BAC-478A-08A6-7169-D404440E14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3" name="Rectangle 2312">
                    <a:extLst>
                      <a:ext uri="{FF2B5EF4-FFF2-40B4-BE49-F238E27FC236}">
                        <a16:creationId xmlns:a16="http://schemas.microsoft.com/office/drawing/2014/main" id="{84C0B081-2954-6765-69DC-B53BEC04E3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4" name="Rectangle 2313">
                    <a:extLst>
                      <a:ext uri="{FF2B5EF4-FFF2-40B4-BE49-F238E27FC236}">
                        <a16:creationId xmlns:a16="http://schemas.microsoft.com/office/drawing/2014/main" id="{35D58856-7FED-CB4A-93AF-E38DB61D6D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5" name="Rectangle 2314">
                    <a:extLst>
                      <a:ext uri="{FF2B5EF4-FFF2-40B4-BE49-F238E27FC236}">
                        <a16:creationId xmlns:a16="http://schemas.microsoft.com/office/drawing/2014/main" id="{B85DE0FA-8AF6-23A2-830D-3E3822316F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6" name="Rectangle 2315">
                    <a:extLst>
                      <a:ext uri="{FF2B5EF4-FFF2-40B4-BE49-F238E27FC236}">
                        <a16:creationId xmlns:a16="http://schemas.microsoft.com/office/drawing/2014/main" id="{6CF4D4E9-73B8-3E42-7C5D-EF43281F4B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7" name="Rectangle 2316">
                    <a:extLst>
                      <a:ext uri="{FF2B5EF4-FFF2-40B4-BE49-F238E27FC236}">
                        <a16:creationId xmlns:a16="http://schemas.microsoft.com/office/drawing/2014/main" id="{C349D4F4-EDB1-71F7-3EF9-5EF685EE56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8" name="Rectangle 2317">
                    <a:extLst>
                      <a:ext uri="{FF2B5EF4-FFF2-40B4-BE49-F238E27FC236}">
                        <a16:creationId xmlns:a16="http://schemas.microsoft.com/office/drawing/2014/main" id="{ABD9265C-A1AE-A9A4-8003-E8122EDDB6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8" name="Group 2217">
                  <a:extLst>
                    <a:ext uri="{FF2B5EF4-FFF2-40B4-BE49-F238E27FC236}">
                      <a16:creationId xmlns:a16="http://schemas.microsoft.com/office/drawing/2014/main" id="{537BB66A-9521-7A90-E923-731BF08DBAB4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87" name="Rectangle 2286">
                    <a:extLst>
                      <a:ext uri="{FF2B5EF4-FFF2-40B4-BE49-F238E27FC236}">
                        <a16:creationId xmlns:a16="http://schemas.microsoft.com/office/drawing/2014/main" id="{8FC0A4EE-B011-15F0-8D80-9994E8724B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8" name="Rectangle 2287">
                    <a:extLst>
                      <a:ext uri="{FF2B5EF4-FFF2-40B4-BE49-F238E27FC236}">
                        <a16:creationId xmlns:a16="http://schemas.microsoft.com/office/drawing/2014/main" id="{60ED198F-015F-CB20-1FF7-EA165C6AFC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9" name="Rectangle 2288">
                    <a:extLst>
                      <a:ext uri="{FF2B5EF4-FFF2-40B4-BE49-F238E27FC236}">
                        <a16:creationId xmlns:a16="http://schemas.microsoft.com/office/drawing/2014/main" id="{4CEEEAD9-DC01-5A40-4774-7481A33809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0" name="Rectangle 2289">
                    <a:extLst>
                      <a:ext uri="{FF2B5EF4-FFF2-40B4-BE49-F238E27FC236}">
                        <a16:creationId xmlns:a16="http://schemas.microsoft.com/office/drawing/2014/main" id="{D82B525D-A51C-0EF5-CA82-E7A29AD5D8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1" name="Rectangle 2290">
                    <a:extLst>
                      <a:ext uri="{FF2B5EF4-FFF2-40B4-BE49-F238E27FC236}">
                        <a16:creationId xmlns:a16="http://schemas.microsoft.com/office/drawing/2014/main" id="{1BB95ACD-027D-8C6E-7535-AB4F101CF7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2" name="Rectangle 2291">
                    <a:extLst>
                      <a:ext uri="{FF2B5EF4-FFF2-40B4-BE49-F238E27FC236}">
                        <a16:creationId xmlns:a16="http://schemas.microsoft.com/office/drawing/2014/main" id="{380AF0D7-1E98-ACCF-8070-248E5EBFF3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3" name="Rectangle 2292">
                    <a:extLst>
                      <a:ext uri="{FF2B5EF4-FFF2-40B4-BE49-F238E27FC236}">
                        <a16:creationId xmlns:a16="http://schemas.microsoft.com/office/drawing/2014/main" id="{BE4415D8-F814-54CC-B7D1-51826E09A7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4" name="Rectangle 2293">
                    <a:extLst>
                      <a:ext uri="{FF2B5EF4-FFF2-40B4-BE49-F238E27FC236}">
                        <a16:creationId xmlns:a16="http://schemas.microsoft.com/office/drawing/2014/main" id="{14FBF6EA-213A-0B0C-414F-161D2AE4E6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46308F08-05E4-0542-9567-2BADDBB757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6" name="Rectangle 2295">
                    <a:extLst>
                      <a:ext uri="{FF2B5EF4-FFF2-40B4-BE49-F238E27FC236}">
                        <a16:creationId xmlns:a16="http://schemas.microsoft.com/office/drawing/2014/main" id="{BB79D7B5-0CDD-39FE-E2C9-D49682565A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7" name="Rectangle 2296">
                    <a:extLst>
                      <a:ext uri="{FF2B5EF4-FFF2-40B4-BE49-F238E27FC236}">
                        <a16:creationId xmlns:a16="http://schemas.microsoft.com/office/drawing/2014/main" id="{11102BFF-4E2A-8F51-CAC6-B3D98CD490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8" name="Rectangle 2297">
                    <a:extLst>
                      <a:ext uri="{FF2B5EF4-FFF2-40B4-BE49-F238E27FC236}">
                        <a16:creationId xmlns:a16="http://schemas.microsoft.com/office/drawing/2014/main" id="{C4CBDD64-5F90-88CB-1938-EB3373C5CD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9" name="Rectangle 2298">
                    <a:extLst>
                      <a:ext uri="{FF2B5EF4-FFF2-40B4-BE49-F238E27FC236}">
                        <a16:creationId xmlns:a16="http://schemas.microsoft.com/office/drawing/2014/main" id="{FBE6AE22-527A-AAE0-2C41-47960DE6E1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0" name="Rectangle 2299">
                    <a:extLst>
                      <a:ext uri="{FF2B5EF4-FFF2-40B4-BE49-F238E27FC236}">
                        <a16:creationId xmlns:a16="http://schemas.microsoft.com/office/drawing/2014/main" id="{FD38E13B-A155-93CF-E08B-92C4B4FD369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1" name="Rectangle 2300">
                    <a:extLst>
                      <a:ext uri="{FF2B5EF4-FFF2-40B4-BE49-F238E27FC236}">
                        <a16:creationId xmlns:a16="http://schemas.microsoft.com/office/drawing/2014/main" id="{5ACE2C24-4018-FC62-CC51-E2C4CBCA52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C9EC94B4-C84A-A79F-3C24-41EF6C1525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9" name="Group 2218">
                  <a:extLst>
                    <a:ext uri="{FF2B5EF4-FFF2-40B4-BE49-F238E27FC236}">
                      <a16:creationId xmlns:a16="http://schemas.microsoft.com/office/drawing/2014/main" id="{2910E64A-8B3D-F673-8AFF-22878AB7235A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71" name="Rectangle 2270">
                    <a:extLst>
                      <a:ext uri="{FF2B5EF4-FFF2-40B4-BE49-F238E27FC236}">
                        <a16:creationId xmlns:a16="http://schemas.microsoft.com/office/drawing/2014/main" id="{BEF6CB45-E390-40E3-6D61-5F8026BB4DD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2" name="Rectangle 2271">
                    <a:extLst>
                      <a:ext uri="{FF2B5EF4-FFF2-40B4-BE49-F238E27FC236}">
                        <a16:creationId xmlns:a16="http://schemas.microsoft.com/office/drawing/2014/main" id="{32603D9B-96DF-CEDA-ED22-074B271E50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3" name="Rectangle 2272">
                    <a:extLst>
                      <a:ext uri="{FF2B5EF4-FFF2-40B4-BE49-F238E27FC236}">
                        <a16:creationId xmlns:a16="http://schemas.microsoft.com/office/drawing/2014/main" id="{1323C29B-0F4C-E612-BB71-A0AA8D939E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4" name="Rectangle 2273">
                    <a:extLst>
                      <a:ext uri="{FF2B5EF4-FFF2-40B4-BE49-F238E27FC236}">
                        <a16:creationId xmlns:a16="http://schemas.microsoft.com/office/drawing/2014/main" id="{52A73C42-B4D8-A671-57BE-BA49182040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5" name="Rectangle 2274">
                    <a:extLst>
                      <a:ext uri="{FF2B5EF4-FFF2-40B4-BE49-F238E27FC236}">
                        <a16:creationId xmlns:a16="http://schemas.microsoft.com/office/drawing/2014/main" id="{6C5B3D86-0C0F-3928-73ED-D68058CF42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6" name="Rectangle 2275">
                    <a:extLst>
                      <a:ext uri="{FF2B5EF4-FFF2-40B4-BE49-F238E27FC236}">
                        <a16:creationId xmlns:a16="http://schemas.microsoft.com/office/drawing/2014/main" id="{091B80A6-3F1B-0D15-0AE1-222536E30F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7" name="Rectangle 2276">
                    <a:extLst>
                      <a:ext uri="{FF2B5EF4-FFF2-40B4-BE49-F238E27FC236}">
                        <a16:creationId xmlns:a16="http://schemas.microsoft.com/office/drawing/2014/main" id="{09FFA474-EE2B-79C1-BD28-97ECDBD167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8" name="Rectangle 2277">
                    <a:extLst>
                      <a:ext uri="{FF2B5EF4-FFF2-40B4-BE49-F238E27FC236}">
                        <a16:creationId xmlns:a16="http://schemas.microsoft.com/office/drawing/2014/main" id="{B0F68159-83A8-B698-B59B-326422AC29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9" name="Rectangle 2278">
                    <a:extLst>
                      <a:ext uri="{FF2B5EF4-FFF2-40B4-BE49-F238E27FC236}">
                        <a16:creationId xmlns:a16="http://schemas.microsoft.com/office/drawing/2014/main" id="{56A548B0-BD1D-3E3C-BFCE-FF5F22E413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0" name="Rectangle 2279">
                    <a:extLst>
                      <a:ext uri="{FF2B5EF4-FFF2-40B4-BE49-F238E27FC236}">
                        <a16:creationId xmlns:a16="http://schemas.microsoft.com/office/drawing/2014/main" id="{E436EF78-E3FF-32BE-C69A-30216F9C08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1" name="Rectangle 2280">
                    <a:extLst>
                      <a:ext uri="{FF2B5EF4-FFF2-40B4-BE49-F238E27FC236}">
                        <a16:creationId xmlns:a16="http://schemas.microsoft.com/office/drawing/2014/main" id="{8CB841C3-B9F0-44F5-8BD5-DC1D49B70D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2" name="Rectangle 2281">
                    <a:extLst>
                      <a:ext uri="{FF2B5EF4-FFF2-40B4-BE49-F238E27FC236}">
                        <a16:creationId xmlns:a16="http://schemas.microsoft.com/office/drawing/2014/main" id="{D7024C8B-9E36-EB0F-E943-A32838307B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3" name="Rectangle 2282">
                    <a:extLst>
                      <a:ext uri="{FF2B5EF4-FFF2-40B4-BE49-F238E27FC236}">
                        <a16:creationId xmlns:a16="http://schemas.microsoft.com/office/drawing/2014/main" id="{E8D3960B-4252-A698-20C6-4FD362144F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4" name="Rectangle 2283">
                    <a:extLst>
                      <a:ext uri="{FF2B5EF4-FFF2-40B4-BE49-F238E27FC236}">
                        <a16:creationId xmlns:a16="http://schemas.microsoft.com/office/drawing/2014/main" id="{81C10CDC-1603-CBCA-4828-865D010C76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5" name="Rectangle 2284">
                    <a:extLst>
                      <a:ext uri="{FF2B5EF4-FFF2-40B4-BE49-F238E27FC236}">
                        <a16:creationId xmlns:a16="http://schemas.microsoft.com/office/drawing/2014/main" id="{6EE8FEBF-23D9-DF22-6746-A682662367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6" name="Rectangle 2285">
                    <a:extLst>
                      <a:ext uri="{FF2B5EF4-FFF2-40B4-BE49-F238E27FC236}">
                        <a16:creationId xmlns:a16="http://schemas.microsoft.com/office/drawing/2014/main" id="{94FFF874-5FC1-414B-0DC9-0585D3CC09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0" name="Group 2219">
                  <a:extLst>
                    <a:ext uri="{FF2B5EF4-FFF2-40B4-BE49-F238E27FC236}">
                      <a16:creationId xmlns:a16="http://schemas.microsoft.com/office/drawing/2014/main" id="{D2D27A7B-CC02-A585-17C3-FCB06178F00E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55" name="Rectangle 2254">
                    <a:extLst>
                      <a:ext uri="{FF2B5EF4-FFF2-40B4-BE49-F238E27FC236}">
                        <a16:creationId xmlns:a16="http://schemas.microsoft.com/office/drawing/2014/main" id="{9DDFFFA5-2895-EFBD-D9C8-D58AF4688E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6" name="Rectangle 2255">
                    <a:extLst>
                      <a:ext uri="{FF2B5EF4-FFF2-40B4-BE49-F238E27FC236}">
                        <a16:creationId xmlns:a16="http://schemas.microsoft.com/office/drawing/2014/main" id="{BD138140-DF28-DBEE-DB66-4AAD748E0A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7" name="Rectangle 2256">
                    <a:extLst>
                      <a:ext uri="{FF2B5EF4-FFF2-40B4-BE49-F238E27FC236}">
                        <a16:creationId xmlns:a16="http://schemas.microsoft.com/office/drawing/2014/main" id="{8C6340FC-CCA0-E5D3-C32C-E59D96D9BE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8" name="Rectangle 2257">
                    <a:extLst>
                      <a:ext uri="{FF2B5EF4-FFF2-40B4-BE49-F238E27FC236}">
                        <a16:creationId xmlns:a16="http://schemas.microsoft.com/office/drawing/2014/main" id="{3231E8FD-121B-6206-1ACE-E2C544B716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9" name="Rectangle 2258">
                    <a:extLst>
                      <a:ext uri="{FF2B5EF4-FFF2-40B4-BE49-F238E27FC236}">
                        <a16:creationId xmlns:a16="http://schemas.microsoft.com/office/drawing/2014/main" id="{AF950238-C7EA-7B32-DA0E-3E5AF5C13B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0" name="Rectangle 2259">
                    <a:extLst>
                      <a:ext uri="{FF2B5EF4-FFF2-40B4-BE49-F238E27FC236}">
                        <a16:creationId xmlns:a16="http://schemas.microsoft.com/office/drawing/2014/main" id="{F5B71DB4-5D78-5ACA-01C7-CDAC3B5EFF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1" name="Rectangle 2260">
                    <a:extLst>
                      <a:ext uri="{FF2B5EF4-FFF2-40B4-BE49-F238E27FC236}">
                        <a16:creationId xmlns:a16="http://schemas.microsoft.com/office/drawing/2014/main" id="{F0FDF9AC-F503-4BDD-3549-8775ADD5DE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2" name="Rectangle 2261">
                    <a:extLst>
                      <a:ext uri="{FF2B5EF4-FFF2-40B4-BE49-F238E27FC236}">
                        <a16:creationId xmlns:a16="http://schemas.microsoft.com/office/drawing/2014/main" id="{57CE37F5-9460-D5D0-7F97-B002279492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3" name="Rectangle 2262">
                    <a:extLst>
                      <a:ext uri="{FF2B5EF4-FFF2-40B4-BE49-F238E27FC236}">
                        <a16:creationId xmlns:a16="http://schemas.microsoft.com/office/drawing/2014/main" id="{FAECCE1F-F820-4D70-F007-5A1EB69D5C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4" name="Rectangle 2263">
                    <a:extLst>
                      <a:ext uri="{FF2B5EF4-FFF2-40B4-BE49-F238E27FC236}">
                        <a16:creationId xmlns:a16="http://schemas.microsoft.com/office/drawing/2014/main" id="{47E4D0FD-C074-C63D-721F-AE450C69C81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5" name="Rectangle 2264">
                    <a:extLst>
                      <a:ext uri="{FF2B5EF4-FFF2-40B4-BE49-F238E27FC236}">
                        <a16:creationId xmlns:a16="http://schemas.microsoft.com/office/drawing/2014/main" id="{4E3AB1F8-8019-181F-4AB5-C55382F275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6" name="Rectangle 2265">
                    <a:extLst>
                      <a:ext uri="{FF2B5EF4-FFF2-40B4-BE49-F238E27FC236}">
                        <a16:creationId xmlns:a16="http://schemas.microsoft.com/office/drawing/2014/main" id="{5404E92B-8913-CB8F-A47F-541EE46E09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7" name="Rectangle 2266">
                    <a:extLst>
                      <a:ext uri="{FF2B5EF4-FFF2-40B4-BE49-F238E27FC236}">
                        <a16:creationId xmlns:a16="http://schemas.microsoft.com/office/drawing/2014/main" id="{F448AF59-D256-C29E-1411-B3820B68ED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8" name="Rectangle 2267">
                    <a:extLst>
                      <a:ext uri="{FF2B5EF4-FFF2-40B4-BE49-F238E27FC236}">
                        <a16:creationId xmlns:a16="http://schemas.microsoft.com/office/drawing/2014/main" id="{6DC73BAD-CFD8-EF18-6464-80E14C4026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9" name="Rectangle 2268">
                    <a:extLst>
                      <a:ext uri="{FF2B5EF4-FFF2-40B4-BE49-F238E27FC236}">
                        <a16:creationId xmlns:a16="http://schemas.microsoft.com/office/drawing/2014/main" id="{B00E6AEA-9517-2B14-FDDE-2FA58D8179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0" name="Rectangle 2269">
                    <a:extLst>
                      <a:ext uri="{FF2B5EF4-FFF2-40B4-BE49-F238E27FC236}">
                        <a16:creationId xmlns:a16="http://schemas.microsoft.com/office/drawing/2014/main" id="{2973DD2E-3D1D-31DE-FEA4-388860AEB43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1" name="Group 2220">
                  <a:extLst>
                    <a:ext uri="{FF2B5EF4-FFF2-40B4-BE49-F238E27FC236}">
                      <a16:creationId xmlns:a16="http://schemas.microsoft.com/office/drawing/2014/main" id="{1A512E85-98AE-550C-CFA2-E44A666CCB6B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39" name="Rectangle 2238">
                    <a:extLst>
                      <a:ext uri="{FF2B5EF4-FFF2-40B4-BE49-F238E27FC236}">
                        <a16:creationId xmlns:a16="http://schemas.microsoft.com/office/drawing/2014/main" id="{6BAC21B2-DA7B-50AD-F4A5-59BDEB26BB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0" name="Rectangle 2239">
                    <a:extLst>
                      <a:ext uri="{FF2B5EF4-FFF2-40B4-BE49-F238E27FC236}">
                        <a16:creationId xmlns:a16="http://schemas.microsoft.com/office/drawing/2014/main" id="{F58D54FD-508D-9D9C-9961-CD75C3BC82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1" name="Rectangle 2240">
                    <a:extLst>
                      <a:ext uri="{FF2B5EF4-FFF2-40B4-BE49-F238E27FC236}">
                        <a16:creationId xmlns:a16="http://schemas.microsoft.com/office/drawing/2014/main" id="{6B0DAFE4-3303-74BE-5DFB-C93AFE4B6D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2" name="Rectangle 2241">
                    <a:extLst>
                      <a:ext uri="{FF2B5EF4-FFF2-40B4-BE49-F238E27FC236}">
                        <a16:creationId xmlns:a16="http://schemas.microsoft.com/office/drawing/2014/main" id="{2BF6E70C-4DD2-AD5B-7646-529D2997E6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3" name="Rectangle 2242">
                    <a:extLst>
                      <a:ext uri="{FF2B5EF4-FFF2-40B4-BE49-F238E27FC236}">
                        <a16:creationId xmlns:a16="http://schemas.microsoft.com/office/drawing/2014/main" id="{D3C70FEC-1D72-0D23-41CE-F1C049EFBA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4" name="Rectangle 2243">
                    <a:extLst>
                      <a:ext uri="{FF2B5EF4-FFF2-40B4-BE49-F238E27FC236}">
                        <a16:creationId xmlns:a16="http://schemas.microsoft.com/office/drawing/2014/main" id="{2BD66287-7DC5-A4FF-4B4E-794E65B8A2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5" name="Rectangle 2244">
                    <a:extLst>
                      <a:ext uri="{FF2B5EF4-FFF2-40B4-BE49-F238E27FC236}">
                        <a16:creationId xmlns:a16="http://schemas.microsoft.com/office/drawing/2014/main" id="{60AB83E0-1BB5-4051-C421-30CC0D02C7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6" name="Rectangle 2245">
                    <a:extLst>
                      <a:ext uri="{FF2B5EF4-FFF2-40B4-BE49-F238E27FC236}">
                        <a16:creationId xmlns:a16="http://schemas.microsoft.com/office/drawing/2014/main" id="{C98F8EE4-4D6B-9BAE-4719-87694B1829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7" name="Rectangle 2246">
                    <a:extLst>
                      <a:ext uri="{FF2B5EF4-FFF2-40B4-BE49-F238E27FC236}">
                        <a16:creationId xmlns:a16="http://schemas.microsoft.com/office/drawing/2014/main" id="{D906163D-5C0F-A015-30F2-759CE2D777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8" name="Rectangle 2247">
                    <a:extLst>
                      <a:ext uri="{FF2B5EF4-FFF2-40B4-BE49-F238E27FC236}">
                        <a16:creationId xmlns:a16="http://schemas.microsoft.com/office/drawing/2014/main" id="{27B2C6E4-ECC2-82D4-24AB-D01BE6944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9" name="Rectangle 2248">
                    <a:extLst>
                      <a:ext uri="{FF2B5EF4-FFF2-40B4-BE49-F238E27FC236}">
                        <a16:creationId xmlns:a16="http://schemas.microsoft.com/office/drawing/2014/main" id="{A022AAF8-CECE-96BD-124E-BB25399FB1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0" name="Rectangle 2249">
                    <a:extLst>
                      <a:ext uri="{FF2B5EF4-FFF2-40B4-BE49-F238E27FC236}">
                        <a16:creationId xmlns:a16="http://schemas.microsoft.com/office/drawing/2014/main" id="{C5D75E71-D37F-E4FA-44FE-6D93474206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1" name="Rectangle 2250">
                    <a:extLst>
                      <a:ext uri="{FF2B5EF4-FFF2-40B4-BE49-F238E27FC236}">
                        <a16:creationId xmlns:a16="http://schemas.microsoft.com/office/drawing/2014/main" id="{A2F8244C-9F90-8AA5-5073-F96C440CB1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2" name="Rectangle 2251">
                    <a:extLst>
                      <a:ext uri="{FF2B5EF4-FFF2-40B4-BE49-F238E27FC236}">
                        <a16:creationId xmlns:a16="http://schemas.microsoft.com/office/drawing/2014/main" id="{56537422-8FDB-AB43-92CC-7674A047C9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3" name="Rectangle 2252">
                    <a:extLst>
                      <a:ext uri="{FF2B5EF4-FFF2-40B4-BE49-F238E27FC236}">
                        <a16:creationId xmlns:a16="http://schemas.microsoft.com/office/drawing/2014/main" id="{FFB8B970-908C-4148-8C95-7913DCE5AF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4" name="Rectangle 2253">
                    <a:extLst>
                      <a:ext uri="{FF2B5EF4-FFF2-40B4-BE49-F238E27FC236}">
                        <a16:creationId xmlns:a16="http://schemas.microsoft.com/office/drawing/2014/main" id="{BC1F4029-A4F2-F772-E20B-C6534EEEE9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2" name="Group 2221">
                  <a:extLst>
                    <a:ext uri="{FF2B5EF4-FFF2-40B4-BE49-F238E27FC236}">
                      <a16:creationId xmlns:a16="http://schemas.microsoft.com/office/drawing/2014/main" id="{EC7A6A01-FFBB-1C0D-9C75-D42DFB7123A8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23" name="Rectangle 2222">
                    <a:extLst>
                      <a:ext uri="{FF2B5EF4-FFF2-40B4-BE49-F238E27FC236}">
                        <a16:creationId xmlns:a16="http://schemas.microsoft.com/office/drawing/2014/main" id="{1E59CC0D-DDC1-BF2B-C9F7-C924CC8AA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4" name="Rectangle 2223">
                    <a:extLst>
                      <a:ext uri="{FF2B5EF4-FFF2-40B4-BE49-F238E27FC236}">
                        <a16:creationId xmlns:a16="http://schemas.microsoft.com/office/drawing/2014/main" id="{A1B15A52-D6F8-F5B1-13AC-78684F389B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5" name="Rectangle 2224">
                    <a:extLst>
                      <a:ext uri="{FF2B5EF4-FFF2-40B4-BE49-F238E27FC236}">
                        <a16:creationId xmlns:a16="http://schemas.microsoft.com/office/drawing/2014/main" id="{21E16668-4455-2485-2856-69B921472A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6" name="Rectangle 2225">
                    <a:extLst>
                      <a:ext uri="{FF2B5EF4-FFF2-40B4-BE49-F238E27FC236}">
                        <a16:creationId xmlns:a16="http://schemas.microsoft.com/office/drawing/2014/main" id="{9CBF156F-6215-B60F-6E61-30493DC9D5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7" name="Rectangle 2226">
                    <a:extLst>
                      <a:ext uri="{FF2B5EF4-FFF2-40B4-BE49-F238E27FC236}">
                        <a16:creationId xmlns:a16="http://schemas.microsoft.com/office/drawing/2014/main" id="{6FAA6B82-EA3B-B173-6521-1B4BFBD004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8" name="Rectangle 2227">
                    <a:extLst>
                      <a:ext uri="{FF2B5EF4-FFF2-40B4-BE49-F238E27FC236}">
                        <a16:creationId xmlns:a16="http://schemas.microsoft.com/office/drawing/2014/main" id="{F1703529-C0FD-E036-3C4F-94394CDE6C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9" name="Rectangle 2228">
                    <a:extLst>
                      <a:ext uri="{FF2B5EF4-FFF2-40B4-BE49-F238E27FC236}">
                        <a16:creationId xmlns:a16="http://schemas.microsoft.com/office/drawing/2014/main" id="{8E824A6B-7473-AC4E-C868-F7DB22BCEE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0" name="Rectangle 2229">
                    <a:extLst>
                      <a:ext uri="{FF2B5EF4-FFF2-40B4-BE49-F238E27FC236}">
                        <a16:creationId xmlns:a16="http://schemas.microsoft.com/office/drawing/2014/main" id="{AFF47763-5658-85FD-5DE6-EFCEAE8FB2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1" name="Rectangle 2230">
                    <a:extLst>
                      <a:ext uri="{FF2B5EF4-FFF2-40B4-BE49-F238E27FC236}">
                        <a16:creationId xmlns:a16="http://schemas.microsoft.com/office/drawing/2014/main" id="{BE372729-9C90-8C0E-FFBD-7420A07F269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2" name="Rectangle 2231">
                    <a:extLst>
                      <a:ext uri="{FF2B5EF4-FFF2-40B4-BE49-F238E27FC236}">
                        <a16:creationId xmlns:a16="http://schemas.microsoft.com/office/drawing/2014/main" id="{AB57EAB4-DBDD-2805-5178-3D2073747A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3" name="Rectangle 2232">
                    <a:extLst>
                      <a:ext uri="{FF2B5EF4-FFF2-40B4-BE49-F238E27FC236}">
                        <a16:creationId xmlns:a16="http://schemas.microsoft.com/office/drawing/2014/main" id="{F166E601-8B9D-D802-A0F7-A80D35C762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4" name="Rectangle 2233">
                    <a:extLst>
                      <a:ext uri="{FF2B5EF4-FFF2-40B4-BE49-F238E27FC236}">
                        <a16:creationId xmlns:a16="http://schemas.microsoft.com/office/drawing/2014/main" id="{4298D5AD-5C51-10A6-D066-FA1D8492F4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5" name="Rectangle 2234">
                    <a:extLst>
                      <a:ext uri="{FF2B5EF4-FFF2-40B4-BE49-F238E27FC236}">
                        <a16:creationId xmlns:a16="http://schemas.microsoft.com/office/drawing/2014/main" id="{06575BF4-9E86-D20C-D2ED-098464F01F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6" name="Rectangle 2235">
                    <a:extLst>
                      <a:ext uri="{FF2B5EF4-FFF2-40B4-BE49-F238E27FC236}">
                        <a16:creationId xmlns:a16="http://schemas.microsoft.com/office/drawing/2014/main" id="{53329F29-A375-FD79-F257-594F6268089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7" name="Rectangle 2236">
                    <a:extLst>
                      <a:ext uri="{FF2B5EF4-FFF2-40B4-BE49-F238E27FC236}">
                        <a16:creationId xmlns:a16="http://schemas.microsoft.com/office/drawing/2014/main" id="{FF2D4050-4086-61D4-55F0-810B1CBEBE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8" name="Rectangle 2237">
                    <a:extLst>
                      <a:ext uri="{FF2B5EF4-FFF2-40B4-BE49-F238E27FC236}">
                        <a16:creationId xmlns:a16="http://schemas.microsoft.com/office/drawing/2014/main" id="{63474F11-7E64-C186-B1BB-ACF99D2888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1E4131A5-FFB4-77EA-FADC-72ECC306982F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079" name="Group 2078">
                  <a:extLst>
                    <a:ext uri="{FF2B5EF4-FFF2-40B4-BE49-F238E27FC236}">
                      <a16:creationId xmlns:a16="http://schemas.microsoft.com/office/drawing/2014/main" id="{7EFCCE24-E530-612D-54A3-7E3C9E3A5A03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99" name="Rectangle 2198">
                    <a:extLst>
                      <a:ext uri="{FF2B5EF4-FFF2-40B4-BE49-F238E27FC236}">
                        <a16:creationId xmlns:a16="http://schemas.microsoft.com/office/drawing/2014/main" id="{72E5A9B4-C768-D532-4480-499A1BDF8B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0" name="Rectangle 2199">
                    <a:extLst>
                      <a:ext uri="{FF2B5EF4-FFF2-40B4-BE49-F238E27FC236}">
                        <a16:creationId xmlns:a16="http://schemas.microsoft.com/office/drawing/2014/main" id="{54187763-E616-6A21-FF90-5DDEA40917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1" name="Rectangle 2200">
                    <a:extLst>
                      <a:ext uri="{FF2B5EF4-FFF2-40B4-BE49-F238E27FC236}">
                        <a16:creationId xmlns:a16="http://schemas.microsoft.com/office/drawing/2014/main" id="{4B7677F4-193E-FCC1-23BC-739E1E7D4D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2" name="Rectangle 2201">
                    <a:extLst>
                      <a:ext uri="{FF2B5EF4-FFF2-40B4-BE49-F238E27FC236}">
                        <a16:creationId xmlns:a16="http://schemas.microsoft.com/office/drawing/2014/main" id="{F5ED79A5-FAF2-C1D0-A812-48FBC67EF7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3" name="Rectangle 2202">
                    <a:extLst>
                      <a:ext uri="{FF2B5EF4-FFF2-40B4-BE49-F238E27FC236}">
                        <a16:creationId xmlns:a16="http://schemas.microsoft.com/office/drawing/2014/main" id="{4D438622-48E4-1849-F89C-2797AAC6ED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4" name="Rectangle 2203">
                    <a:extLst>
                      <a:ext uri="{FF2B5EF4-FFF2-40B4-BE49-F238E27FC236}">
                        <a16:creationId xmlns:a16="http://schemas.microsoft.com/office/drawing/2014/main" id="{4A92940C-3EE2-F22A-E1B8-9688E00915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5" name="Rectangle 2204">
                    <a:extLst>
                      <a:ext uri="{FF2B5EF4-FFF2-40B4-BE49-F238E27FC236}">
                        <a16:creationId xmlns:a16="http://schemas.microsoft.com/office/drawing/2014/main" id="{BE476BB6-8166-31FA-93DE-761AA096F0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6" name="Rectangle 2205">
                    <a:extLst>
                      <a:ext uri="{FF2B5EF4-FFF2-40B4-BE49-F238E27FC236}">
                        <a16:creationId xmlns:a16="http://schemas.microsoft.com/office/drawing/2014/main" id="{B147B05F-7483-821E-807F-7280A6B25C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7" name="Rectangle 2206">
                    <a:extLst>
                      <a:ext uri="{FF2B5EF4-FFF2-40B4-BE49-F238E27FC236}">
                        <a16:creationId xmlns:a16="http://schemas.microsoft.com/office/drawing/2014/main" id="{8C7D119E-89F7-3444-37BB-4A1DDE0C4B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8" name="Rectangle 2207">
                    <a:extLst>
                      <a:ext uri="{FF2B5EF4-FFF2-40B4-BE49-F238E27FC236}">
                        <a16:creationId xmlns:a16="http://schemas.microsoft.com/office/drawing/2014/main" id="{F4A97D9E-B94F-B89C-D4EE-F62695765E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9" name="Rectangle 2208">
                    <a:extLst>
                      <a:ext uri="{FF2B5EF4-FFF2-40B4-BE49-F238E27FC236}">
                        <a16:creationId xmlns:a16="http://schemas.microsoft.com/office/drawing/2014/main" id="{1B533331-B3E5-AD14-2F45-D04408B17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0" name="Rectangle 2209">
                    <a:extLst>
                      <a:ext uri="{FF2B5EF4-FFF2-40B4-BE49-F238E27FC236}">
                        <a16:creationId xmlns:a16="http://schemas.microsoft.com/office/drawing/2014/main" id="{F71F9843-DFA9-2F9D-80BD-7A16BFCB65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1" name="Rectangle 2210">
                    <a:extLst>
                      <a:ext uri="{FF2B5EF4-FFF2-40B4-BE49-F238E27FC236}">
                        <a16:creationId xmlns:a16="http://schemas.microsoft.com/office/drawing/2014/main" id="{CC79FCFC-D0C6-A9BA-0DA5-357A1EC081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2" name="Rectangle 2211">
                    <a:extLst>
                      <a:ext uri="{FF2B5EF4-FFF2-40B4-BE49-F238E27FC236}">
                        <a16:creationId xmlns:a16="http://schemas.microsoft.com/office/drawing/2014/main" id="{F6091ECF-B877-5F5A-826E-6D4B356A08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3" name="Rectangle 2212">
                    <a:extLst>
                      <a:ext uri="{FF2B5EF4-FFF2-40B4-BE49-F238E27FC236}">
                        <a16:creationId xmlns:a16="http://schemas.microsoft.com/office/drawing/2014/main" id="{9D22D1A3-A210-3EDB-5F35-F960A85C4B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4" name="Rectangle 2213">
                    <a:extLst>
                      <a:ext uri="{FF2B5EF4-FFF2-40B4-BE49-F238E27FC236}">
                        <a16:creationId xmlns:a16="http://schemas.microsoft.com/office/drawing/2014/main" id="{D9498957-8878-2CF2-1341-AB32B60862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0" name="Group 2079">
                  <a:extLst>
                    <a:ext uri="{FF2B5EF4-FFF2-40B4-BE49-F238E27FC236}">
                      <a16:creationId xmlns:a16="http://schemas.microsoft.com/office/drawing/2014/main" id="{CC036F60-777E-D600-3E8D-145259C53694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83" name="Rectangle 2182">
                    <a:extLst>
                      <a:ext uri="{FF2B5EF4-FFF2-40B4-BE49-F238E27FC236}">
                        <a16:creationId xmlns:a16="http://schemas.microsoft.com/office/drawing/2014/main" id="{6188F9B3-D13A-18E9-4290-A0FC9D7A0D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4" name="Rectangle 2183">
                    <a:extLst>
                      <a:ext uri="{FF2B5EF4-FFF2-40B4-BE49-F238E27FC236}">
                        <a16:creationId xmlns:a16="http://schemas.microsoft.com/office/drawing/2014/main" id="{8F75DAA8-3A7C-BCE2-1C92-801031D7E0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5" name="Rectangle 2184">
                    <a:extLst>
                      <a:ext uri="{FF2B5EF4-FFF2-40B4-BE49-F238E27FC236}">
                        <a16:creationId xmlns:a16="http://schemas.microsoft.com/office/drawing/2014/main" id="{AE7587AE-588D-FC87-5995-F2EEB96B03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6" name="Rectangle 2185">
                    <a:extLst>
                      <a:ext uri="{FF2B5EF4-FFF2-40B4-BE49-F238E27FC236}">
                        <a16:creationId xmlns:a16="http://schemas.microsoft.com/office/drawing/2014/main" id="{1A8C2182-A2FB-F6C0-762E-030F8FAFD8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7" name="Rectangle 2186">
                    <a:extLst>
                      <a:ext uri="{FF2B5EF4-FFF2-40B4-BE49-F238E27FC236}">
                        <a16:creationId xmlns:a16="http://schemas.microsoft.com/office/drawing/2014/main" id="{82147603-93D5-BCAC-D5CB-171B5CA4303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8" name="Rectangle 2187">
                    <a:extLst>
                      <a:ext uri="{FF2B5EF4-FFF2-40B4-BE49-F238E27FC236}">
                        <a16:creationId xmlns:a16="http://schemas.microsoft.com/office/drawing/2014/main" id="{DC1368E3-FC4A-6952-8319-A68F4DF9C7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9" name="Rectangle 2188">
                    <a:extLst>
                      <a:ext uri="{FF2B5EF4-FFF2-40B4-BE49-F238E27FC236}">
                        <a16:creationId xmlns:a16="http://schemas.microsoft.com/office/drawing/2014/main" id="{AA91E608-224A-49E4-1AA2-F6BA45C5F36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0" name="Rectangle 2189">
                    <a:extLst>
                      <a:ext uri="{FF2B5EF4-FFF2-40B4-BE49-F238E27FC236}">
                        <a16:creationId xmlns:a16="http://schemas.microsoft.com/office/drawing/2014/main" id="{FE88D141-BCA1-A44D-99BD-E96AB2236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1" name="Rectangle 2190">
                    <a:extLst>
                      <a:ext uri="{FF2B5EF4-FFF2-40B4-BE49-F238E27FC236}">
                        <a16:creationId xmlns:a16="http://schemas.microsoft.com/office/drawing/2014/main" id="{2523FED2-4696-A24D-3CE1-E7E8F19D89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2" name="Rectangle 2191">
                    <a:extLst>
                      <a:ext uri="{FF2B5EF4-FFF2-40B4-BE49-F238E27FC236}">
                        <a16:creationId xmlns:a16="http://schemas.microsoft.com/office/drawing/2014/main" id="{E092C5F8-1FDF-A3AC-D20F-C569FF33EC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3" name="Rectangle 2192">
                    <a:extLst>
                      <a:ext uri="{FF2B5EF4-FFF2-40B4-BE49-F238E27FC236}">
                        <a16:creationId xmlns:a16="http://schemas.microsoft.com/office/drawing/2014/main" id="{5ED0A482-0E4B-CECC-54D1-F23FA1A2B5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4" name="Rectangle 2193">
                    <a:extLst>
                      <a:ext uri="{FF2B5EF4-FFF2-40B4-BE49-F238E27FC236}">
                        <a16:creationId xmlns:a16="http://schemas.microsoft.com/office/drawing/2014/main" id="{2C1D54C0-22BC-BEC6-FAF1-ED8CE42C78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5" name="Rectangle 2194">
                    <a:extLst>
                      <a:ext uri="{FF2B5EF4-FFF2-40B4-BE49-F238E27FC236}">
                        <a16:creationId xmlns:a16="http://schemas.microsoft.com/office/drawing/2014/main" id="{ED0063BF-19EB-03B0-2B57-EEEE0AC624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6" name="Rectangle 2195">
                    <a:extLst>
                      <a:ext uri="{FF2B5EF4-FFF2-40B4-BE49-F238E27FC236}">
                        <a16:creationId xmlns:a16="http://schemas.microsoft.com/office/drawing/2014/main" id="{46F07D8F-2116-3421-760A-DCCE618302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7" name="Rectangle 2196">
                    <a:extLst>
                      <a:ext uri="{FF2B5EF4-FFF2-40B4-BE49-F238E27FC236}">
                        <a16:creationId xmlns:a16="http://schemas.microsoft.com/office/drawing/2014/main" id="{5EBA448C-CB00-164C-8FA9-198734F35D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8" name="Rectangle 2197">
                    <a:extLst>
                      <a:ext uri="{FF2B5EF4-FFF2-40B4-BE49-F238E27FC236}">
                        <a16:creationId xmlns:a16="http://schemas.microsoft.com/office/drawing/2014/main" id="{3BCF35DB-1C5E-D54F-7BD6-DAFC168A5A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1" name="Group 2080">
                  <a:extLst>
                    <a:ext uri="{FF2B5EF4-FFF2-40B4-BE49-F238E27FC236}">
                      <a16:creationId xmlns:a16="http://schemas.microsoft.com/office/drawing/2014/main" id="{E034DC0F-89BD-F288-9DD9-0BBCEFAC1130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67" name="Rectangle 2166">
                    <a:extLst>
                      <a:ext uri="{FF2B5EF4-FFF2-40B4-BE49-F238E27FC236}">
                        <a16:creationId xmlns:a16="http://schemas.microsoft.com/office/drawing/2014/main" id="{D9F01EE4-41BE-43D9-F96B-5DDB05E9F2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373D069C-0C8B-1755-9718-941B825FBD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F314F8DC-F5A9-2735-FD33-101224B768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0" name="Rectangle 2169">
                    <a:extLst>
                      <a:ext uri="{FF2B5EF4-FFF2-40B4-BE49-F238E27FC236}">
                        <a16:creationId xmlns:a16="http://schemas.microsoft.com/office/drawing/2014/main" id="{7ACEAA88-C8E6-BF88-FDBE-26362600CE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1" name="Rectangle 2170">
                    <a:extLst>
                      <a:ext uri="{FF2B5EF4-FFF2-40B4-BE49-F238E27FC236}">
                        <a16:creationId xmlns:a16="http://schemas.microsoft.com/office/drawing/2014/main" id="{08A0690C-BB8A-D6B4-9186-DAC32F791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2" name="Rectangle 2171">
                    <a:extLst>
                      <a:ext uri="{FF2B5EF4-FFF2-40B4-BE49-F238E27FC236}">
                        <a16:creationId xmlns:a16="http://schemas.microsoft.com/office/drawing/2014/main" id="{9D66BF34-52FA-9CB4-7111-1297881EA0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3" name="Rectangle 2172">
                    <a:extLst>
                      <a:ext uri="{FF2B5EF4-FFF2-40B4-BE49-F238E27FC236}">
                        <a16:creationId xmlns:a16="http://schemas.microsoft.com/office/drawing/2014/main" id="{D6873425-849D-0E88-99E8-47FD897CF9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4" name="Rectangle 2173">
                    <a:extLst>
                      <a:ext uri="{FF2B5EF4-FFF2-40B4-BE49-F238E27FC236}">
                        <a16:creationId xmlns:a16="http://schemas.microsoft.com/office/drawing/2014/main" id="{9080E1E2-F170-B3B4-8DD4-25C783B24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5" name="Rectangle 2174">
                    <a:extLst>
                      <a:ext uri="{FF2B5EF4-FFF2-40B4-BE49-F238E27FC236}">
                        <a16:creationId xmlns:a16="http://schemas.microsoft.com/office/drawing/2014/main" id="{26DE4463-D894-3004-FC06-3B83927C0B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6" name="Rectangle 2175">
                    <a:extLst>
                      <a:ext uri="{FF2B5EF4-FFF2-40B4-BE49-F238E27FC236}">
                        <a16:creationId xmlns:a16="http://schemas.microsoft.com/office/drawing/2014/main" id="{5A18146E-850B-0D52-3F74-42D7082303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7" name="Rectangle 2176">
                    <a:extLst>
                      <a:ext uri="{FF2B5EF4-FFF2-40B4-BE49-F238E27FC236}">
                        <a16:creationId xmlns:a16="http://schemas.microsoft.com/office/drawing/2014/main" id="{BC2464F1-3B82-3299-54E0-21379A021F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8" name="Rectangle 2177">
                    <a:extLst>
                      <a:ext uri="{FF2B5EF4-FFF2-40B4-BE49-F238E27FC236}">
                        <a16:creationId xmlns:a16="http://schemas.microsoft.com/office/drawing/2014/main" id="{E13CABEE-6AC8-7786-DCB0-12F839075C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9" name="Rectangle 2178">
                    <a:extLst>
                      <a:ext uri="{FF2B5EF4-FFF2-40B4-BE49-F238E27FC236}">
                        <a16:creationId xmlns:a16="http://schemas.microsoft.com/office/drawing/2014/main" id="{E384E6C9-87CD-60DF-347C-A7F083370F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0" name="Rectangle 2179">
                    <a:extLst>
                      <a:ext uri="{FF2B5EF4-FFF2-40B4-BE49-F238E27FC236}">
                        <a16:creationId xmlns:a16="http://schemas.microsoft.com/office/drawing/2014/main" id="{D4DCDFA3-2837-C328-CA27-8D6E3B0869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1" name="Rectangle 2180">
                    <a:extLst>
                      <a:ext uri="{FF2B5EF4-FFF2-40B4-BE49-F238E27FC236}">
                        <a16:creationId xmlns:a16="http://schemas.microsoft.com/office/drawing/2014/main" id="{BC441786-9BA4-7A59-C69E-F6CE982118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2" name="Rectangle 2181">
                    <a:extLst>
                      <a:ext uri="{FF2B5EF4-FFF2-40B4-BE49-F238E27FC236}">
                        <a16:creationId xmlns:a16="http://schemas.microsoft.com/office/drawing/2014/main" id="{A423683E-1503-D39C-858A-85B430B8BF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2" name="Group 2081">
                  <a:extLst>
                    <a:ext uri="{FF2B5EF4-FFF2-40B4-BE49-F238E27FC236}">
                      <a16:creationId xmlns:a16="http://schemas.microsoft.com/office/drawing/2014/main" id="{DF752E4F-D8D9-7D99-B642-FA0B30AAAE0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51" name="Rectangle 2150">
                    <a:extLst>
                      <a:ext uri="{FF2B5EF4-FFF2-40B4-BE49-F238E27FC236}">
                        <a16:creationId xmlns:a16="http://schemas.microsoft.com/office/drawing/2014/main" id="{6296D4A8-3F45-5DEE-7392-EC9E32E484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2" name="Rectangle 2151">
                    <a:extLst>
                      <a:ext uri="{FF2B5EF4-FFF2-40B4-BE49-F238E27FC236}">
                        <a16:creationId xmlns:a16="http://schemas.microsoft.com/office/drawing/2014/main" id="{3742584B-25A9-549D-2025-770E984DAF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3" name="Rectangle 2152">
                    <a:extLst>
                      <a:ext uri="{FF2B5EF4-FFF2-40B4-BE49-F238E27FC236}">
                        <a16:creationId xmlns:a16="http://schemas.microsoft.com/office/drawing/2014/main" id="{CB1722FE-BFF7-DF7E-6B77-1FF78CC477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4" name="Rectangle 2153">
                    <a:extLst>
                      <a:ext uri="{FF2B5EF4-FFF2-40B4-BE49-F238E27FC236}">
                        <a16:creationId xmlns:a16="http://schemas.microsoft.com/office/drawing/2014/main" id="{62E337A7-747F-21A9-F826-38CE8BA0F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5" name="Rectangle 2154">
                    <a:extLst>
                      <a:ext uri="{FF2B5EF4-FFF2-40B4-BE49-F238E27FC236}">
                        <a16:creationId xmlns:a16="http://schemas.microsoft.com/office/drawing/2014/main" id="{B2C7191E-F109-8D64-5D29-E1EB064BB2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6" name="Rectangle 2155">
                    <a:extLst>
                      <a:ext uri="{FF2B5EF4-FFF2-40B4-BE49-F238E27FC236}">
                        <a16:creationId xmlns:a16="http://schemas.microsoft.com/office/drawing/2014/main" id="{8D839262-75E7-B6DD-2E99-83E88B73E2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7" name="Rectangle 2156">
                    <a:extLst>
                      <a:ext uri="{FF2B5EF4-FFF2-40B4-BE49-F238E27FC236}">
                        <a16:creationId xmlns:a16="http://schemas.microsoft.com/office/drawing/2014/main" id="{4C763EDB-ED85-A716-2CC5-B037AC7964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8" name="Rectangle 2157">
                    <a:extLst>
                      <a:ext uri="{FF2B5EF4-FFF2-40B4-BE49-F238E27FC236}">
                        <a16:creationId xmlns:a16="http://schemas.microsoft.com/office/drawing/2014/main" id="{B5BABF88-8851-176E-89BF-2FE0BB9504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9" name="Rectangle 2158">
                    <a:extLst>
                      <a:ext uri="{FF2B5EF4-FFF2-40B4-BE49-F238E27FC236}">
                        <a16:creationId xmlns:a16="http://schemas.microsoft.com/office/drawing/2014/main" id="{6BF28BB9-1718-5D87-31F5-678F9CB584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0" name="Rectangle 2159">
                    <a:extLst>
                      <a:ext uri="{FF2B5EF4-FFF2-40B4-BE49-F238E27FC236}">
                        <a16:creationId xmlns:a16="http://schemas.microsoft.com/office/drawing/2014/main" id="{5F79D1D8-D064-9464-1A73-F04B95A182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1" name="Rectangle 2160">
                    <a:extLst>
                      <a:ext uri="{FF2B5EF4-FFF2-40B4-BE49-F238E27FC236}">
                        <a16:creationId xmlns:a16="http://schemas.microsoft.com/office/drawing/2014/main" id="{FBF6CD48-07BA-A2E6-D83F-A7C32A05F5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2" name="Rectangle 2161">
                    <a:extLst>
                      <a:ext uri="{FF2B5EF4-FFF2-40B4-BE49-F238E27FC236}">
                        <a16:creationId xmlns:a16="http://schemas.microsoft.com/office/drawing/2014/main" id="{711853B0-1320-C6C6-A0A8-5B82998218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3" name="Rectangle 2162">
                    <a:extLst>
                      <a:ext uri="{FF2B5EF4-FFF2-40B4-BE49-F238E27FC236}">
                        <a16:creationId xmlns:a16="http://schemas.microsoft.com/office/drawing/2014/main" id="{ED95030A-0EA9-F607-8FC5-695D8B5B6E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4" name="Rectangle 2163">
                    <a:extLst>
                      <a:ext uri="{FF2B5EF4-FFF2-40B4-BE49-F238E27FC236}">
                        <a16:creationId xmlns:a16="http://schemas.microsoft.com/office/drawing/2014/main" id="{D204FC86-92FC-4DDB-F62C-9233E9342C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5" name="Rectangle 2164">
                    <a:extLst>
                      <a:ext uri="{FF2B5EF4-FFF2-40B4-BE49-F238E27FC236}">
                        <a16:creationId xmlns:a16="http://schemas.microsoft.com/office/drawing/2014/main" id="{FC6ADE84-98A1-E0E9-23D5-4D4C306C6B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6" name="Rectangle 2165">
                    <a:extLst>
                      <a:ext uri="{FF2B5EF4-FFF2-40B4-BE49-F238E27FC236}">
                        <a16:creationId xmlns:a16="http://schemas.microsoft.com/office/drawing/2014/main" id="{2D4D8282-4179-962B-6173-B1B1177F58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3" name="Group 2082">
                  <a:extLst>
                    <a:ext uri="{FF2B5EF4-FFF2-40B4-BE49-F238E27FC236}">
                      <a16:creationId xmlns:a16="http://schemas.microsoft.com/office/drawing/2014/main" id="{DBC8FE26-57DB-E9A3-8E92-1EA6D99BB0A7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35" name="Rectangle 2134">
                    <a:extLst>
                      <a:ext uri="{FF2B5EF4-FFF2-40B4-BE49-F238E27FC236}">
                        <a16:creationId xmlns:a16="http://schemas.microsoft.com/office/drawing/2014/main" id="{67E02A00-C6D3-28B1-5483-5B4B893FA4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6" name="Rectangle 2135">
                    <a:extLst>
                      <a:ext uri="{FF2B5EF4-FFF2-40B4-BE49-F238E27FC236}">
                        <a16:creationId xmlns:a16="http://schemas.microsoft.com/office/drawing/2014/main" id="{C064520D-C7B8-5386-E306-97B6A68E46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A07464D9-B447-AEC6-9F78-87456AFF47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8" name="Rectangle 2137">
                    <a:extLst>
                      <a:ext uri="{FF2B5EF4-FFF2-40B4-BE49-F238E27FC236}">
                        <a16:creationId xmlns:a16="http://schemas.microsoft.com/office/drawing/2014/main" id="{C7F9832E-3005-7C83-2621-8847F64CB6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9" name="Rectangle 2138">
                    <a:extLst>
                      <a:ext uri="{FF2B5EF4-FFF2-40B4-BE49-F238E27FC236}">
                        <a16:creationId xmlns:a16="http://schemas.microsoft.com/office/drawing/2014/main" id="{C0B51395-639E-FAAB-0A00-503C8D4F94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0" name="Rectangle 2139">
                    <a:extLst>
                      <a:ext uri="{FF2B5EF4-FFF2-40B4-BE49-F238E27FC236}">
                        <a16:creationId xmlns:a16="http://schemas.microsoft.com/office/drawing/2014/main" id="{8021BDEB-DB28-9FC4-C3DE-E69FCA5CD5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1" name="Rectangle 2140">
                    <a:extLst>
                      <a:ext uri="{FF2B5EF4-FFF2-40B4-BE49-F238E27FC236}">
                        <a16:creationId xmlns:a16="http://schemas.microsoft.com/office/drawing/2014/main" id="{0EB167CF-F066-9D40-A57F-88A9C2466F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2" name="Rectangle 2141">
                    <a:extLst>
                      <a:ext uri="{FF2B5EF4-FFF2-40B4-BE49-F238E27FC236}">
                        <a16:creationId xmlns:a16="http://schemas.microsoft.com/office/drawing/2014/main" id="{E5C9B274-8C5A-840B-E365-EAA3411211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3" name="Rectangle 2142">
                    <a:extLst>
                      <a:ext uri="{FF2B5EF4-FFF2-40B4-BE49-F238E27FC236}">
                        <a16:creationId xmlns:a16="http://schemas.microsoft.com/office/drawing/2014/main" id="{31C8AD4E-231B-E686-5219-BB46161D43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4" name="Rectangle 2143">
                    <a:extLst>
                      <a:ext uri="{FF2B5EF4-FFF2-40B4-BE49-F238E27FC236}">
                        <a16:creationId xmlns:a16="http://schemas.microsoft.com/office/drawing/2014/main" id="{DCD32ACB-A416-D00A-5D91-E940C8EA8A6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5" name="Rectangle 2144">
                    <a:extLst>
                      <a:ext uri="{FF2B5EF4-FFF2-40B4-BE49-F238E27FC236}">
                        <a16:creationId xmlns:a16="http://schemas.microsoft.com/office/drawing/2014/main" id="{562F9B0E-1076-1EEF-7EB8-93075A96C9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76613D6F-7E37-F147-D02F-A553D4BE5F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7" name="Rectangle 2146">
                    <a:extLst>
                      <a:ext uri="{FF2B5EF4-FFF2-40B4-BE49-F238E27FC236}">
                        <a16:creationId xmlns:a16="http://schemas.microsoft.com/office/drawing/2014/main" id="{DFEE0A22-7CBF-6C76-F249-B3F2B5534F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8" name="Rectangle 2147">
                    <a:extLst>
                      <a:ext uri="{FF2B5EF4-FFF2-40B4-BE49-F238E27FC236}">
                        <a16:creationId xmlns:a16="http://schemas.microsoft.com/office/drawing/2014/main" id="{7123A164-FD7B-8775-5C9C-C8E802521D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9" name="Rectangle 2148">
                    <a:extLst>
                      <a:ext uri="{FF2B5EF4-FFF2-40B4-BE49-F238E27FC236}">
                        <a16:creationId xmlns:a16="http://schemas.microsoft.com/office/drawing/2014/main" id="{AF480E68-0C82-C79B-4EA2-06B8DE623F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0" name="Rectangle 2149">
                    <a:extLst>
                      <a:ext uri="{FF2B5EF4-FFF2-40B4-BE49-F238E27FC236}">
                        <a16:creationId xmlns:a16="http://schemas.microsoft.com/office/drawing/2014/main" id="{D0B12649-B6FC-CBCB-C893-5CA3C59B9B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4" name="Group 2083">
                  <a:extLst>
                    <a:ext uri="{FF2B5EF4-FFF2-40B4-BE49-F238E27FC236}">
                      <a16:creationId xmlns:a16="http://schemas.microsoft.com/office/drawing/2014/main" id="{A279FFFE-D220-6245-B8B3-9DF83ADC83D4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19" name="Rectangle 2118">
                    <a:extLst>
                      <a:ext uri="{FF2B5EF4-FFF2-40B4-BE49-F238E27FC236}">
                        <a16:creationId xmlns:a16="http://schemas.microsoft.com/office/drawing/2014/main" id="{057C7C3C-D5A1-E069-0D38-5E5A36DAF0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0" name="Rectangle 2119">
                    <a:extLst>
                      <a:ext uri="{FF2B5EF4-FFF2-40B4-BE49-F238E27FC236}">
                        <a16:creationId xmlns:a16="http://schemas.microsoft.com/office/drawing/2014/main" id="{2B9CC115-0AA6-C2DD-2ADA-A4152B817B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1" name="Rectangle 2120">
                    <a:extLst>
                      <a:ext uri="{FF2B5EF4-FFF2-40B4-BE49-F238E27FC236}">
                        <a16:creationId xmlns:a16="http://schemas.microsoft.com/office/drawing/2014/main" id="{E04FDFE2-5872-5D8E-534C-1ECE4A23B7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2" name="Rectangle 2121">
                    <a:extLst>
                      <a:ext uri="{FF2B5EF4-FFF2-40B4-BE49-F238E27FC236}">
                        <a16:creationId xmlns:a16="http://schemas.microsoft.com/office/drawing/2014/main" id="{BC782E79-5CA5-CB81-705A-7C9C58F247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3" name="Rectangle 2122">
                    <a:extLst>
                      <a:ext uri="{FF2B5EF4-FFF2-40B4-BE49-F238E27FC236}">
                        <a16:creationId xmlns:a16="http://schemas.microsoft.com/office/drawing/2014/main" id="{440839E2-78D7-D4FC-9523-3EC56B0885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4" name="Rectangle 2123">
                    <a:extLst>
                      <a:ext uri="{FF2B5EF4-FFF2-40B4-BE49-F238E27FC236}">
                        <a16:creationId xmlns:a16="http://schemas.microsoft.com/office/drawing/2014/main" id="{DC262D2E-FF54-F50D-AA08-E31BBDC2AE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5" name="Rectangle 2124">
                    <a:extLst>
                      <a:ext uri="{FF2B5EF4-FFF2-40B4-BE49-F238E27FC236}">
                        <a16:creationId xmlns:a16="http://schemas.microsoft.com/office/drawing/2014/main" id="{F82A47AB-448D-F964-1C6A-B25DD1FEC9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6" name="Rectangle 2125">
                    <a:extLst>
                      <a:ext uri="{FF2B5EF4-FFF2-40B4-BE49-F238E27FC236}">
                        <a16:creationId xmlns:a16="http://schemas.microsoft.com/office/drawing/2014/main" id="{296D2F82-57F9-0FBC-EFC3-90BCBB7713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7" name="Rectangle 2126">
                    <a:extLst>
                      <a:ext uri="{FF2B5EF4-FFF2-40B4-BE49-F238E27FC236}">
                        <a16:creationId xmlns:a16="http://schemas.microsoft.com/office/drawing/2014/main" id="{D59E1DF1-4A59-4A4F-A3B6-53966295CA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8" name="Rectangle 2127">
                    <a:extLst>
                      <a:ext uri="{FF2B5EF4-FFF2-40B4-BE49-F238E27FC236}">
                        <a16:creationId xmlns:a16="http://schemas.microsoft.com/office/drawing/2014/main" id="{88BACFB3-5E65-7E82-6D78-E9A528B0F8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9" name="Rectangle 2128">
                    <a:extLst>
                      <a:ext uri="{FF2B5EF4-FFF2-40B4-BE49-F238E27FC236}">
                        <a16:creationId xmlns:a16="http://schemas.microsoft.com/office/drawing/2014/main" id="{CF2E5A82-D9BA-92E6-4014-FF2A2B43D0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0" name="Rectangle 2129">
                    <a:extLst>
                      <a:ext uri="{FF2B5EF4-FFF2-40B4-BE49-F238E27FC236}">
                        <a16:creationId xmlns:a16="http://schemas.microsoft.com/office/drawing/2014/main" id="{070A2905-1AE2-0A8F-68BA-600ADEA076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1" name="Rectangle 2130">
                    <a:extLst>
                      <a:ext uri="{FF2B5EF4-FFF2-40B4-BE49-F238E27FC236}">
                        <a16:creationId xmlns:a16="http://schemas.microsoft.com/office/drawing/2014/main" id="{641C894D-59E2-0F33-3A53-66CE496D79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2" name="Rectangle 2131">
                    <a:extLst>
                      <a:ext uri="{FF2B5EF4-FFF2-40B4-BE49-F238E27FC236}">
                        <a16:creationId xmlns:a16="http://schemas.microsoft.com/office/drawing/2014/main" id="{A9D1D3C4-78F6-1B24-1E7C-CFC2422B69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3" name="Rectangle 2132">
                    <a:extLst>
                      <a:ext uri="{FF2B5EF4-FFF2-40B4-BE49-F238E27FC236}">
                        <a16:creationId xmlns:a16="http://schemas.microsoft.com/office/drawing/2014/main" id="{79E38415-4400-AEDD-ED58-279D8D89AF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4" name="Rectangle 2133">
                    <a:extLst>
                      <a:ext uri="{FF2B5EF4-FFF2-40B4-BE49-F238E27FC236}">
                        <a16:creationId xmlns:a16="http://schemas.microsoft.com/office/drawing/2014/main" id="{8016F000-D160-D5D6-6434-FCA77CC9B6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5" name="Group 2084">
                  <a:extLst>
                    <a:ext uri="{FF2B5EF4-FFF2-40B4-BE49-F238E27FC236}">
                      <a16:creationId xmlns:a16="http://schemas.microsoft.com/office/drawing/2014/main" id="{B6158A28-D1D8-0BD5-4914-19EE1EC71F6B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03" name="Rectangle 2102">
                    <a:extLst>
                      <a:ext uri="{FF2B5EF4-FFF2-40B4-BE49-F238E27FC236}">
                        <a16:creationId xmlns:a16="http://schemas.microsoft.com/office/drawing/2014/main" id="{95F83653-3CF2-C8B1-77E8-2161652D4B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4" name="Rectangle 2103">
                    <a:extLst>
                      <a:ext uri="{FF2B5EF4-FFF2-40B4-BE49-F238E27FC236}">
                        <a16:creationId xmlns:a16="http://schemas.microsoft.com/office/drawing/2014/main" id="{AA1908C8-97B0-261C-D183-B0B38AFB1C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5" name="Rectangle 2104">
                    <a:extLst>
                      <a:ext uri="{FF2B5EF4-FFF2-40B4-BE49-F238E27FC236}">
                        <a16:creationId xmlns:a16="http://schemas.microsoft.com/office/drawing/2014/main" id="{6AC29C2C-D322-823A-AD37-1BD511A48D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6" name="Rectangle 2105">
                    <a:extLst>
                      <a:ext uri="{FF2B5EF4-FFF2-40B4-BE49-F238E27FC236}">
                        <a16:creationId xmlns:a16="http://schemas.microsoft.com/office/drawing/2014/main" id="{F19C60C6-1995-8B0D-2ECF-11BBCCF099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7" name="Rectangle 2106">
                    <a:extLst>
                      <a:ext uri="{FF2B5EF4-FFF2-40B4-BE49-F238E27FC236}">
                        <a16:creationId xmlns:a16="http://schemas.microsoft.com/office/drawing/2014/main" id="{638EA666-3DE7-5733-EA96-B18DFE1E53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8" name="Rectangle 2107">
                    <a:extLst>
                      <a:ext uri="{FF2B5EF4-FFF2-40B4-BE49-F238E27FC236}">
                        <a16:creationId xmlns:a16="http://schemas.microsoft.com/office/drawing/2014/main" id="{F0FAF53E-753F-DBC5-BE8A-0614C18DEA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9" name="Rectangle 2108">
                    <a:extLst>
                      <a:ext uri="{FF2B5EF4-FFF2-40B4-BE49-F238E27FC236}">
                        <a16:creationId xmlns:a16="http://schemas.microsoft.com/office/drawing/2014/main" id="{B69C6599-D572-06A9-F1F8-F92A87ED18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0" name="Rectangle 2109">
                    <a:extLst>
                      <a:ext uri="{FF2B5EF4-FFF2-40B4-BE49-F238E27FC236}">
                        <a16:creationId xmlns:a16="http://schemas.microsoft.com/office/drawing/2014/main" id="{A4430E48-B875-86CE-79D0-1F10271870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1" name="Rectangle 2110">
                    <a:extLst>
                      <a:ext uri="{FF2B5EF4-FFF2-40B4-BE49-F238E27FC236}">
                        <a16:creationId xmlns:a16="http://schemas.microsoft.com/office/drawing/2014/main" id="{EA5475CA-E1F2-C28B-6342-C9C2996701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2" name="Rectangle 2111">
                    <a:extLst>
                      <a:ext uri="{FF2B5EF4-FFF2-40B4-BE49-F238E27FC236}">
                        <a16:creationId xmlns:a16="http://schemas.microsoft.com/office/drawing/2014/main" id="{0C2223BC-E1ED-AAC0-4A41-69761B9DFB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3" name="Rectangle 2112">
                    <a:extLst>
                      <a:ext uri="{FF2B5EF4-FFF2-40B4-BE49-F238E27FC236}">
                        <a16:creationId xmlns:a16="http://schemas.microsoft.com/office/drawing/2014/main" id="{8BDA0F4A-721B-2AC2-2FAA-1E31A997FE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4" name="Rectangle 2113">
                    <a:extLst>
                      <a:ext uri="{FF2B5EF4-FFF2-40B4-BE49-F238E27FC236}">
                        <a16:creationId xmlns:a16="http://schemas.microsoft.com/office/drawing/2014/main" id="{488BBDD5-A556-4224-5D0D-909FECB325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5" name="Rectangle 2114">
                    <a:extLst>
                      <a:ext uri="{FF2B5EF4-FFF2-40B4-BE49-F238E27FC236}">
                        <a16:creationId xmlns:a16="http://schemas.microsoft.com/office/drawing/2014/main" id="{FF08D9C3-2A2E-96AC-8963-3591CF7A29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6" name="Rectangle 2115">
                    <a:extLst>
                      <a:ext uri="{FF2B5EF4-FFF2-40B4-BE49-F238E27FC236}">
                        <a16:creationId xmlns:a16="http://schemas.microsoft.com/office/drawing/2014/main" id="{96ACD2D1-208E-DE0B-501B-B80ACE4133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7" name="Rectangle 2116">
                    <a:extLst>
                      <a:ext uri="{FF2B5EF4-FFF2-40B4-BE49-F238E27FC236}">
                        <a16:creationId xmlns:a16="http://schemas.microsoft.com/office/drawing/2014/main" id="{AAE4DD16-FED2-9016-80A5-8CB0C37BC2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8" name="Rectangle 2117">
                    <a:extLst>
                      <a:ext uri="{FF2B5EF4-FFF2-40B4-BE49-F238E27FC236}">
                        <a16:creationId xmlns:a16="http://schemas.microsoft.com/office/drawing/2014/main" id="{9798A4A7-21DD-334B-A099-900E043946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6" name="Group 2085">
                  <a:extLst>
                    <a:ext uri="{FF2B5EF4-FFF2-40B4-BE49-F238E27FC236}">
                      <a16:creationId xmlns:a16="http://schemas.microsoft.com/office/drawing/2014/main" id="{A0F72FA6-61EC-F5A5-0A19-43AAEE3D6BC1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87" name="Rectangle 2086">
                    <a:extLst>
                      <a:ext uri="{FF2B5EF4-FFF2-40B4-BE49-F238E27FC236}">
                        <a16:creationId xmlns:a16="http://schemas.microsoft.com/office/drawing/2014/main" id="{593D3C0C-99FE-141B-E772-DA2BFA031F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8" name="Rectangle 2087">
                    <a:extLst>
                      <a:ext uri="{FF2B5EF4-FFF2-40B4-BE49-F238E27FC236}">
                        <a16:creationId xmlns:a16="http://schemas.microsoft.com/office/drawing/2014/main" id="{55299C24-CBE6-3FC8-A45F-257AF71FAA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9" name="Rectangle 2088">
                    <a:extLst>
                      <a:ext uri="{FF2B5EF4-FFF2-40B4-BE49-F238E27FC236}">
                        <a16:creationId xmlns:a16="http://schemas.microsoft.com/office/drawing/2014/main" id="{BBA97DA1-DAF9-23A4-0C7E-05FA192020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0" name="Rectangle 2089">
                    <a:extLst>
                      <a:ext uri="{FF2B5EF4-FFF2-40B4-BE49-F238E27FC236}">
                        <a16:creationId xmlns:a16="http://schemas.microsoft.com/office/drawing/2014/main" id="{2491A91C-ADF5-6801-3E7D-42F60C5328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1" name="Rectangle 2090">
                    <a:extLst>
                      <a:ext uri="{FF2B5EF4-FFF2-40B4-BE49-F238E27FC236}">
                        <a16:creationId xmlns:a16="http://schemas.microsoft.com/office/drawing/2014/main" id="{4F9FC922-D713-9D00-4392-80FFDB9351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2" name="Rectangle 2091">
                    <a:extLst>
                      <a:ext uri="{FF2B5EF4-FFF2-40B4-BE49-F238E27FC236}">
                        <a16:creationId xmlns:a16="http://schemas.microsoft.com/office/drawing/2014/main" id="{E74F80B8-23FD-BA42-C9AE-22F237A602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3" name="Rectangle 2092">
                    <a:extLst>
                      <a:ext uri="{FF2B5EF4-FFF2-40B4-BE49-F238E27FC236}">
                        <a16:creationId xmlns:a16="http://schemas.microsoft.com/office/drawing/2014/main" id="{CC05D9B3-5387-CA45-2E0E-3953248F95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4" name="Rectangle 2093">
                    <a:extLst>
                      <a:ext uri="{FF2B5EF4-FFF2-40B4-BE49-F238E27FC236}">
                        <a16:creationId xmlns:a16="http://schemas.microsoft.com/office/drawing/2014/main" id="{F30C9AF8-C781-AEFF-0729-95857CDE21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5" name="Rectangle 2094">
                    <a:extLst>
                      <a:ext uri="{FF2B5EF4-FFF2-40B4-BE49-F238E27FC236}">
                        <a16:creationId xmlns:a16="http://schemas.microsoft.com/office/drawing/2014/main" id="{8FD440D1-7C11-8059-9DED-8029EEB501B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6" name="Rectangle 2095">
                    <a:extLst>
                      <a:ext uri="{FF2B5EF4-FFF2-40B4-BE49-F238E27FC236}">
                        <a16:creationId xmlns:a16="http://schemas.microsoft.com/office/drawing/2014/main" id="{3387400C-8631-C04C-DFAE-13BDF57679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7" name="Rectangle 2096">
                    <a:extLst>
                      <a:ext uri="{FF2B5EF4-FFF2-40B4-BE49-F238E27FC236}">
                        <a16:creationId xmlns:a16="http://schemas.microsoft.com/office/drawing/2014/main" id="{A29745A1-FE8F-6DC6-6CAD-8988BA0F22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8" name="Rectangle 2097">
                    <a:extLst>
                      <a:ext uri="{FF2B5EF4-FFF2-40B4-BE49-F238E27FC236}">
                        <a16:creationId xmlns:a16="http://schemas.microsoft.com/office/drawing/2014/main" id="{8A7FA31A-19AF-D62F-4F44-30C1571255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9" name="Rectangle 2098">
                    <a:extLst>
                      <a:ext uri="{FF2B5EF4-FFF2-40B4-BE49-F238E27FC236}">
                        <a16:creationId xmlns:a16="http://schemas.microsoft.com/office/drawing/2014/main" id="{EF6E28D3-EF98-6ADB-B3D2-4C5C55C036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0" name="Rectangle 2099">
                    <a:extLst>
                      <a:ext uri="{FF2B5EF4-FFF2-40B4-BE49-F238E27FC236}">
                        <a16:creationId xmlns:a16="http://schemas.microsoft.com/office/drawing/2014/main" id="{398FA8B4-1263-9C2E-CF72-03FBEDE79F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1" name="Rectangle 2100">
                    <a:extLst>
                      <a:ext uri="{FF2B5EF4-FFF2-40B4-BE49-F238E27FC236}">
                        <a16:creationId xmlns:a16="http://schemas.microsoft.com/office/drawing/2014/main" id="{7BD4326E-41E8-CD6A-75B8-348CBC3093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2" name="Rectangle 2101">
                    <a:extLst>
                      <a:ext uri="{FF2B5EF4-FFF2-40B4-BE49-F238E27FC236}">
                        <a16:creationId xmlns:a16="http://schemas.microsoft.com/office/drawing/2014/main" id="{3FE82451-C74D-770B-7173-D852273B77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6F28A8-B75C-10EB-C1BD-C032CA60DF85}"/>
                </a:ext>
              </a:extLst>
            </p:cNvPr>
            <p:cNvGrpSpPr/>
            <p:nvPr/>
          </p:nvGrpSpPr>
          <p:grpSpPr>
            <a:xfrm>
              <a:off x="4083813" y="1698442"/>
              <a:ext cx="3392891" cy="1696370"/>
              <a:chOff x="569509" y="1698442"/>
              <a:chExt cx="7293822" cy="3646748"/>
            </a:xfrm>
          </p:grpSpPr>
          <p:grpSp>
            <p:nvGrpSpPr>
              <p:cNvPr id="1527" name="Group 1526">
                <a:extLst>
                  <a:ext uri="{FF2B5EF4-FFF2-40B4-BE49-F238E27FC236}">
                    <a16:creationId xmlns:a16="http://schemas.microsoft.com/office/drawing/2014/main" id="{8E2A6E98-5C27-5F6A-A70A-1A8034E28E14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939" name="Group 1938">
                  <a:extLst>
                    <a:ext uri="{FF2B5EF4-FFF2-40B4-BE49-F238E27FC236}">
                      <a16:creationId xmlns:a16="http://schemas.microsoft.com/office/drawing/2014/main" id="{930E10A5-B258-A128-05D2-D3A6391F723D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59" name="Rectangle 2058">
                    <a:extLst>
                      <a:ext uri="{FF2B5EF4-FFF2-40B4-BE49-F238E27FC236}">
                        <a16:creationId xmlns:a16="http://schemas.microsoft.com/office/drawing/2014/main" id="{60DB2067-1206-23DB-3A4A-A27C2C9C56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0" name="Rectangle 2059">
                    <a:extLst>
                      <a:ext uri="{FF2B5EF4-FFF2-40B4-BE49-F238E27FC236}">
                        <a16:creationId xmlns:a16="http://schemas.microsoft.com/office/drawing/2014/main" id="{6079F61C-BE1B-E7C7-8882-C15BCCC327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1" name="Rectangle 2060">
                    <a:extLst>
                      <a:ext uri="{FF2B5EF4-FFF2-40B4-BE49-F238E27FC236}">
                        <a16:creationId xmlns:a16="http://schemas.microsoft.com/office/drawing/2014/main" id="{FA7BB919-7B33-57E9-E2D9-058A124FC8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2" name="Rectangle 2061">
                    <a:extLst>
                      <a:ext uri="{FF2B5EF4-FFF2-40B4-BE49-F238E27FC236}">
                        <a16:creationId xmlns:a16="http://schemas.microsoft.com/office/drawing/2014/main" id="{2E52B59F-36CA-AAF2-B5E1-C09B7B9ECD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3" name="Rectangle 2062">
                    <a:extLst>
                      <a:ext uri="{FF2B5EF4-FFF2-40B4-BE49-F238E27FC236}">
                        <a16:creationId xmlns:a16="http://schemas.microsoft.com/office/drawing/2014/main" id="{DA682E07-5682-923A-375D-6B079F5756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4" name="Rectangle 2063">
                    <a:extLst>
                      <a:ext uri="{FF2B5EF4-FFF2-40B4-BE49-F238E27FC236}">
                        <a16:creationId xmlns:a16="http://schemas.microsoft.com/office/drawing/2014/main" id="{1F72BAEB-1D67-1F54-EE60-707409B1A9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5" name="Rectangle 2064">
                    <a:extLst>
                      <a:ext uri="{FF2B5EF4-FFF2-40B4-BE49-F238E27FC236}">
                        <a16:creationId xmlns:a16="http://schemas.microsoft.com/office/drawing/2014/main" id="{7FF585B5-3E97-49CB-A270-A524E1F6E9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6" name="Rectangle 2065">
                    <a:extLst>
                      <a:ext uri="{FF2B5EF4-FFF2-40B4-BE49-F238E27FC236}">
                        <a16:creationId xmlns:a16="http://schemas.microsoft.com/office/drawing/2014/main" id="{F343C330-CDDD-A99B-0390-E704ADDA0F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7" name="Rectangle 2066">
                    <a:extLst>
                      <a:ext uri="{FF2B5EF4-FFF2-40B4-BE49-F238E27FC236}">
                        <a16:creationId xmlns:a16="http://schemas.microsoft.com/office/drawing/2014/main" id="{FFF27C75-E061-C242-F439-4AE475EE24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8" name="Rectangle 2067">
                    <a:extLst>
                      <a:ext uri="{FF2B5EF4-FFF2-40B4-BE49-F238E27FC236}">
                        <a16:creationId xmlns:a16="http://schemas.microsoft.com/office/drawing/2014/main" id="{68D3AD04-76C7-C4EF-9D91-ADA1CF0E6E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9" name="Rectangle 2068">
                    <a:extLst>
                      <a:ext uri="{FF2B5EF4-FFF2-40B4-BE49-F238E27FC236}">
                        <a16:creationId xmlns:a16="http://schemas.microsoft.com/office/drawing/2014/main" id="{98DBFCCD-DBF3-ECBB-D5F4-7188999BB1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0" name="Rectangle 2069">
                    <a:extLst>
                      <a:ext uri="{FF2B5EF4-FFF2-40B4-BE49-F238E27FC236}">
                        <a16:creationId xmlns:a16="http://schemas.microsoft.com/office/drawing/2014/main" id="{0B1A1735-609C-0804-843D-E8E1E49243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1" name="Rectangle 2070">
                    <a:extLst>
                      <a:ext uri="{FF2B5EF4-FFF2-40B4-BE49-F238E27FC236}">
                        <a16:creationId xmlns:a16="http://schemas.microsoft.com/office/drawing/2014/main" id="{C9CFA6B1-22FD-D089-CA79-C05E7053F8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2" name="Rectangle 2071">
                    <a:extLst>
                      <a:ext uri="{FF2B5EF4-FFF2-40B4-BE49-F238E27FC236}">
                        <a16:creationId xmlns:a16="http://schemas.microsoft.com/office/drawing/2014/main" id="{96C10AA4-4654-457C-4308-03A500A54A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3" name="Rectangle 2072">
                    <a:extLst>
                      <a:ext uri="{FF2B5EF4-FFF2-40B4-BE49-F238E27FC236}">
                        <a16:creationId xmlns:a16="http://schemas.microsoft.com/office/drawing/2014/main" id="{F308D220-145F-401B-9542-0E9C26A1E6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4" name="Rectangle 2073">
                    <a:extLst>
                      <a:ext uri="{FF2B5EF4-FFF2-40B4-BE49-F238E27FC236}">
                        <a16:creationId xmlns:a16="http://schemas.microsoft.com/office/drawing/2014/main" id="{DBC49D42-8866-0C5E-32D1-D94A1ED67C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0" name="Group 1939">
                  <a:extLst>
                    <a:ext uri="{FF2B5EF4-FFF2-40B4-BE49-F238E27FC236}">
                      <a16:creationId xmlns:a16="http://schemas.microsoft.com/office/drawing/2014/main" id="{359F9B88-AEBC-53BD-5DCE-84B6B9015D39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43" name="Rectangle 2042">
                    <a:extLst>
                      <a:ext uri="{FF2B5EF4-FFF2-40B4-BE49-F238E27FC236}">
                        <a16:creationId xmlns:a16="http://schemas.microsoft.com/office/drawing/2014/main" id="{1C4F9BE1-D4FA-393E-36D1-020CB442B2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4" name="Rectangle 2043">
                    <a:extLst>
                      <a:ext uri="{FF2B5EF4-FFF2-40B4-BE49-F238E27FC236}">
                        <a16:creationId xmlns:a16="http://schemas.microsoft.com/office/drawing/2014/main" id="{384813EC-ACCA-6A29-1CDE-D613EA697A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5" name="Rectangle 2044">
                    <a:extLst>
                      <a:ext uri="{FF2B5EF4-FFF2-40B4-BE49-F238E27FC236}">
                        <a16:creationId xmlns:a16="http://schemas.microsoft.com/office/drawing/2014/main" id="{0EED173E-9791-E5ED-8D6F-7F8128663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6" name="Rectangle 2045">
                    <a:extLst>
                      <a:ext uri="{FF2B5EF4-FFF2-40B4-BE49-F238E27FC236}">
                        <a16:creationId xmlns:a16="http://schemas.microsoft.com/office/drawing/2014/main" id="{5C3507EF-DA29-DB85-2AFD-D7112A8483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7" name="Rectangle 2046">
                    <a:extLst>
                      <a:ext uri="{FF2B5EF4-FFF2-40B4-BE49-F238E27FC236}">
                        <a16:creationId xmlns:a16="http://schemas.microsoft.com/office/drawing/2014/main" id="{756FD337-6ADE-A69E-6949-5DFA51F856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8" name="Rectangle 2047">
                    <a:extLst>
                      <a:ext uri="{FF2B5EF4-FFF2-40B4-BE49-F238E27FC236}">
                        <a16:creationId xmlns:a16="http://schemas.microsoft.com/office/drawing/2014/main" id="{B5FD09F5-C6AE-7405-3D02-E75DC84CD6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9" name="Rectangle 2048">
                    <a:extLst>
                      <a:ext uri="{FF2B5EF4-FFF2-40B4-BE49-F238E27FC236}">
                        <a16:creationId xmlns:a16="http://schemas.microsoft.com/office/drawing/2014/main" id="{B411CC22-BABC-0CD7-4C20-AAAD34E8B4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0" name="Rectangle 2049">
                    <a:extLst>
                      <a:ext uri="{FF2B5EF4-FFF2-40B4-BE49-F238E27FC236}">
                        <a16:creationId xmlns:a16="http://schemas.microsoft.com/office/drawing/2014/main" id="{275FE5B6-96C4-76E2-69CF-FAC13FF011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1" name="Rectangle 2050">
                    <a:extLst>
                      <a:ext uri="{FF2B5EF4-FFF2-40B4-BE49-F238E27FC236}">
                        <a16:creationId xmlns:a16="http://schemas.microsoft.com/office/drawing/2014/main" id="{C9997216-2FBB-6F1A-B77B-A98B1123F1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2" name="Rectangle 2051">
                    <a:extLst>
                      <a:ext uri="{FF2B5EF4-FFF2-40B4-BE49-F238E27FC236}">
                        <a16:creationId xmlns:a16="http://schemas.microsoft.com/office/drawing/2014/main" id="{876AF043-07E5-CB97-1E3D-C8CF51F2AA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3" name="Rectangle 2052">
                    <a:extLst>
                      <a:ext uri="{FF2B5EF4-FFF2-40B4-BE49-F238E27FC236}">
                        <a16:creationId xmlns:a16="http://schemas.microsoft.com/office/drawing/2014/main" id="{A999A2AC-3CE7-D9EC-B59E-9498F70050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4" name="Rectangle 2053">
                    <a:extLst>
                      <a:ext uri="{FF2B5EF4-FFF2-40B4-BE49-F238E27FC236}">
                        <a16:creationId xmlns:a16="http://schemas.microsoft.com/office/drawing/2014/main" id="{F9CD02BD-1410-0DC2-B129-7D7B5097EC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5" name="Rectangle 2054">
                    <a:extLst>
                      <a:ext uri="{FF2B5EF4-FFF2-40B4-BE49-F238E27FC236}">
                        <a16:creationId xmlns:a16="http://schemas.microsoft.com/office/drawing/2014/main" id="{16037578-DF78-FEEF-1EF9-7FB9691B3D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6" name="Rectangle 2055">
                    <a:extLst>
                      <a:ext uri="{FF2B5EF4-FFF2-40B4-BE49-F238E27FC236}">
                        <a16:creationId xmlns:a16="http://schemas.microsoft.com/office/drawing/2014/main" id="{1E536194-0146-77FC-461A-C6C6E4B3F2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7" name="Rectangle 2056">
                    <a:extLst>
                      <a:ext uri="{FF2B5EF4-FFF2-40B4-BE49-F238E27FC236}">
                        <a16:creationId xmlns:a16="http://schemas.microsoft.com/office/drawing/2014/main" id="{7264FE1D-9E46-C6C0-3579-C9538BDACE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8" name="Rectangle 2057">
                    <a:extLst>
                      <a:ext uri="{FF2B5EF4-FFF2-40B4-BE49-F238E27FC236}">
                        <a16:creationId xmlns:a16="http://schemas.microsoft.com/office/drawing/2014/main" id="{E699BE88-2AA1-DD66-D572-6929DCFB26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1" name="Group 1940">
                  <a:extLst>
                    <a:ext uri="{FF2B5EF4-FFF2-40B4-BE49-F238E27FC236}">
                      <a16:creationId xmlns:a16="http://schemas.microsoft.com/office/drawing/2014/main" id="{DCB8EE60-06DA-BFB9-792F-AA1A36F063EB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27" name="Rectangle 2026">
                    <a:extLst>
                      <a:ext uri="{FF2B5EF4-FFF2-40B4-BE49-F238E27FC236}">
                        <a16:creationId xmlns:a16="http://schemas.microsoft.com/office/drawing/2014/main" id="{FCE0F19C-8A4E-C361-C64A-45727A003E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8" name="Rectangle 2027">
                    <a:extLst>
                      <a:ext uri="{FF2B5EF4-FFF2-40B4-BE49-F238E27FC236}">
                        <a16:creationId xmlns:a16="http://schemas.microsoft.com/office/drawing/2014/main" id="{27E4C8A7-E3C3-9A42-2410-888FCC1565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9" name="Rectangle 2028">
                    <a:extLst>
                      <a:ext uri="{FF2B5EF4-FFF2-40B4-BE49-F238E27FC236}">
                        <a16:creationId xmlns:a16="http://schemas.microsoft.com/office/drawing/2014/main" id="{F6E5187C-655D-5F33-149F-2F69C6B851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0" name="Rectangle 2029">
                    <a:extLst>
                      <a:ext uri="{FF2B5EF4-FFF2-40B4-BE49-F238E27FC236}">
                        <a16:creationId xmlns:a16="http://schemas.microsoft.com/office/drawing/2014/main" id="{1A45AB9E-EAD7-A72D-30A7-805896A1A2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1" name="Rectangle 2030">
                    <a:extLst>
                      <a:ext uri="{FF2B5EF4-FFF2-40B4-BE49-F238E27FC236}">
                        <a16:creationId xmlns:a16="http://schemas.microsoft.com/office/drawing/2014/main" id="{63F51B37-595F-626C-BDE3-FED49AF7A6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2" name="Rectangle 2031">
                    <a:extLst>
                      <a:ext uri="{FF2B5EF4-FFF2-40B4-BE49-F238E27FC236}">
                        <a16:creationId xmlns:a16="http://schemas.microsoft.com/office/drawing/2014/main" id="{71A988AB-5859-261E-3C04-E56768DB4A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3" name="Rectangle 2032">
                    <a:extLst>
                      <a:ext uri="{FF2B5EF4-FFF2-40B4-BE49-F238E27FC236}">
                        <a16:creationId xmlns:a16="http://schemas.microsoft.com/office/drawing/2014/main" id="{A997883F-D766-8D34-00C9-7A019E6002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4" name="Rectangle 2033">
                    <a:extLst>
                      <a:ext uri="{FF2B5EF4-FFF2-40B4-BE49-F238E27FC236}">
                        <a16:creationId xmlns:a16="http://schemas.microsoft.com/office/drawing/2014/main" id="{AD5C0FE1-8B03-E23B-2C62-36FB09123DA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5" name="Rectangle 2034">
                    <a:extLst>
                      <a:ext uri="{FF2B5EF4-FFF2-40B4-BE49-F238E27FC236}">
                        <a16:creationId xmlns:a16="http://schemas.microsoft.com/office/drawing/2014/main" id="{A7F6051A-530A-F848-4D93-5ADF816ED8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6" name="Rectangle 2035">
                    <a:extLst>
                      <a:ext uri="{FF2B5EF4-FFF2-40B4-BE49-F238E27FC236}">
                        <a16:creationId xmlns:a16="http://schemas.microsoft.com/office/drawing/2014/main" id="{95198B62-C1AC-A3DC-36F2-84AA282021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7" name="Rectangle 2036">
                    <a:extLst>
                      <a:ext uri="{FF2B5EF4-FFF2-40B4-BE49-F238E27FC236}">
                        <a16:creationId xmlns:a16="http://schemas.microsoft.com/office/drawing/2014/main" id="{4FE4233D-E84F-568A-06DC-D371208638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8" name="Rectangle 2037">
                    <a:extLst>
                      <a:ext uri="{FF2B5EF4-FFF2-40B4-BE49-F238E27FC236}">
                        <a16:creationId xmlns:a16="http://schemas.microsoft.com/office/drawing/2014/main" id="{2DA8511F-7281-C928-BB1E-879A03C0D4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9" name="Rectangle 2038">
                    <a:extLst>
                      <a:ext uri="{FF2B5EF4-FFF2-40B4-BE49-F238E27FC236}">
                        <a16:creationId xmlns:a16="http://schemas.microsoft.com/office/drawing/2014/main" id="{4BFD5897-1199-4237-4D5E-23A82B080C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0" name="Rectangle 2039">
                    <a:extLst>
                      <a:ext uri="{FF2B5EF4-FFF2-40B4-BE49-F238E27FC236}">
                        <a16:creationId xmlns:a16="http://schemas.microsoft.com/office/drawing/2014/main" id="{7F75ABD4-FFEB-6ADB-2A6E-CE6AD3D0BB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1" name="Rectangle 2040">
                    <a:extLst>
                      <a:ext uri="{FF2B5EF4-FFF2-40B4-BE49-F238E27FC236}">
                        <a16:creationId xmlns:a16="http://schemas.microsoft.com/office/drawing/2014/main" id="{80558189-C445-6F1F-1546-30477701ED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2" name="Rectangle 2041">
                    <a:extLst>
                      <a:ext uri="{FF2B5EF4-FFF2-40B4-BE49-F238E27FC236}">
                        <a16:creationId xmlns:a16="http://schemas.microsoft.com/office/drawing/2014/main" id="{200497DD-E502-77CA-E3B2-1214006C76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2" name="Group 1941">
                  <a:extLst>
                    <a:ext uri="{FF2B5EF4-FFF2-40B4-BE49-F238E27FC236}">
                      <a16:creationId xmlns:a16="http://schemas.microsoft.com/office/drawing/2014/main" id="{5F42CD4A-A238-5ECD-5675-2A1FE27E513D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11" name="Rectangle 2010">
                    <a:extLst>
                      <a:ext uri="{FF2B5EF4-FFF2-40B4-BE49-F238E27FC236}">
                        <a16:creationId xmlns:a16="http://schemas.microsoft.com/office/drawing/2014/main" id="{ED3B5430-A51B-2402-4DE8-31AE91EDF3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2" name="Rectangle 2011">
                    <a:extLst>
                      <a:ext uri="{FF2B5EF4-FFF2-40B4-BE49-F238E27FC236}">
                        <a16:creationId xmlns:a16="http://schemas.microsoft.com/office/drawing/2014/main" id="{B55A2380-2FE3-BAA9-11BF-28238CF72A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3" name="Rectangle 2012">
                    <a:extLst>
                      <a:ext uri="{FF2B5EF4-FFF2-40B4-BE49-F238E27FC236}">
                        <a16:creationId xmlns:a16="http://schemas.microsoft.com/office/drawing/2014/main" id="{E902183A-A297-580C-14DD-CAE921FBD0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4" name="Rectangle 2013">
                    <a:extLst>
                      <a:ext uri="{FF2B5EF4-FFF2-40B4-BE49-F238E27FC236}">
                        <a16:creationId xmlns:a16="http://schemas.microsoft.com/office/drawing/2014/main" id="{801C7D30-3B10-D8CC-CE42-782C9880D5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5" name="Rectangle 2014">
                    <a:extLst>
                      <a:ext uri="{FF2B5EF4-FFF2-40B4-BE49-F238E27FC236}">
                        <a16:creationId xmlns:a16="http://schemas.microsoft.com/office/drawing/2014/main" id="{F391CCAA-DD5A-2E2A-AE86-4412570D4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6" name="Rectangle 2015">
                    <a:extLst>
                      <a:ext uri="{FF2B5EF4-FFF2-40B4-BE49-F238E27FC236}">
                        <a16:creationId xmlns:a16="http://schemas.microsoft.com/office/drawing/2014/main" id="{DB2580D4-2102-7F1B-7355-2B37636317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7" name="Rectangle 2016">
                    <a:extLst>
                      <a:ext uri="{FF2B5EF4-FFF2-40B4-BE49-F238E27FC236}">
                        <a16:creationId xmlns:a16="http://schemas.microsoft.com/office/drawing/2014/main" id="{5464E9CC-B2B8-B4BA-D69A-5B1101AC49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8" name="Rectangle 2017">
                    <a:extLst>
                      <a:ext uri="{FF2B5EF4-FFF2-40B4-BE49-F238E27FC236}">
                        <a16:creationId xmlns:a16="http://schemas.microsoft.com/office/drawing/2014/main" id="{60245D20-83EA-583A-97A9-519750A493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9" name="Rectangle 2018">
                    <a:extLst>
                      <a:ext uri="{FF2B5EF4-FFF2-40B4-BE49-F238E27FC236}">
                        <a16:creationId xmlns:a16="http://schemas.microsoft.com/office/drawing/2014/main" id="{6164E166-8BAB-2256-B768-E72EC5FBE6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0" name="Rectangle 2019">
                    <a:extLst>
                      <a:ext uri="{FF2B5EF4-FFF2-40B4-BE49-F238E27FC236}">
                        <a16:creationId xmlns:a16="http://schemas.microsoft.com/office/drawing/2014/main" id="{FDB67F98-1001-3635-8B32-98618D5106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1" name="Rectangle 2020">
                    <a:extLst>
                      <a:ext uri="{FF2B5EF4-FFF2-40B4-BE49-F238E27FC236}">
                        <a16:creationId xmlns:a16="http://schemas.microsoft.com/office/drawing/2014/main" id="{672FEE4A-37D9-4FFA-17EE-9C11EE1873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2" name="Rectangle 2021">
                    <a:extLst>
                      <a:ext uri="{FF2B5EF4-FFF2-40B4-BE49-F238E27FC236}">
                        <a16:creationId xmlns:a16="http://schemas.microsoft.com/office/drawing/2014/main" id="{9F472451-1DCA-2B64-666B-BEE434ED7D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3" name="Rectangle 2022">
                    <a:extLst>
                      <a:ext uri="{FF2B5EF4-FFF2-40B4-BE49-F238E27FC236}">
                        <a16:creationId xmlns:a16="http://schemas.microsoft.com/office/drawing/2014/main" id="{35FB78C6-963D-583D-B7B7-60E88009F0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4" name="Rectangle 2023">
                    <a:extLst>
                      <a:ext uri="{FF2B5EF4-FFF2-40B4-BE49-F238E27FC236}">
                        <a16:creationId xmlns:a16="http://schemas.microsoft.com/office/drawing/2014/main" id="{EB6026A7-9D7B-2EA4-904F-1CFA7D6FB6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5" name="Rectangle 2024">
                    <a:extLst>
                      <a:ext uri="{FF2B5EF4-FFF2-40B4-BE49-F238E27FC236}">
                        <a16:creationId xmlns:a16="http://schemas.microsoft.com/office/drawing/2014/main" id="{01EF14B2-9608-EE8E-FF29-356B6BE025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6" name="Rectangle 2025">
                    <a:extLst>
                      <a:ext uri="{FF2B5EF4-FFF2-40B4-BE49-F238E27FC236}">
                        <a16:creationId xmlns:a16="http://schemas.microsoft.com/office/drawing/2014/main" id="{95B1A0BB-6BD2-1260-DAB5-155F638332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3" name="Group 1942">
                  <a:extLst>
                    <a:ext uri="{FF2B5EF4-FFF2-40B4-BE49-F238E27FC236}">
                      <a16:creationId xmlns:a16="http://schemas.microsoft.com/office/drawing/2014/main" id="{19828830-E698-A89A-0B6A-815EB64F659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95" name="Rectangle 1994">
                    <a:extLst>
                      <a:ext uri="{FF2B5EF4-FFF2-40B4-BE49-F238E27FC236}">
                        <a16:creationId xmlns:a16="http://schemas.microsoft.com/office/drawing/2014/main" id="{B266A47B-11C1-03B7-255D-4781072D23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6" name="Rectangle 1995">
                    <a:extLst>
                      <a:ext uri="{FF2B5EF4-FFF2-40B4-BE49-F238E27FC236}">
                        <a16:creationId xmlns:a16="http://schemas.microsoft.com/office/drawing/2014/main" id="{81912C09-E049-B158-1332-A45890BB8A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7" name="Rectangle 1996">
                    <a:extLst>
                      <a:ext uri="{FF2B5EF4-FFF2-40B4-BE49-F238E27FC236}">
                        <a16:creationId xmlns:a16="http://schemas.microsoft.com/office/drawing/2014/main" id="{833626BD-FB33-3429-88C7-692603E7EC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8" name="Rectangle 1997">
                    <a:extLst>
                      <a:ext uri="{FF2B5EF4-FFF2-40B4-BE49-F238E27FC236}">
                        <a16:creationId xmlns:a16="http://schemas.microsoft.com/office/drawing/2014/main" id="{5E24E306-F7EA-DF73-5DDE-83A293C0CC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9" name="Rectangle 1998">
                    <a:extLst>
                      <a:ext uri="{FF2B5EF4-FFF2-40B4-BE49-F238E27FC236}">
                        <a16:creationId xmlns:a16="http://schemas.microsoft.com/office/drawing/2014/main" id="{31C3D9A5-08C5-931C-CC53-3ABED56361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0" name="Rectangle 1999">
                    <a:extLst>
                      <a:ext uri="{FF2B5EF4-FFF2-40B4-BE49-F238E27FC236}">
                        <a16:creationId xmlns:a16="http://schemas.microsoft.com/office/drawing/2014/main" id="{636C4035-396E-3112-3C62-9E19A41AC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1" name="Rectangle 2000">
                    <a:extLst>
                      <a:ext uri="{FF2B5EF4-FFF2-40B4-BE49-F238E27FC236}">
                        <a16:creationId xmlns:a16="http://schemas.microsoft.com/office/drawing/2014/main" id="{43517861-089D-335C-B177-46EE8AC8F2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2" name="Rectangle 2001">
                    <a:extLst>
                      <a:ext uri="{FF2B5EF4-FFF2-40B4-BE49-F238E27FC236}">
                        <a16:creationId xmlns:a16="http://schemas.microsoft.com/office/drawing/2014/main" id="{FA6F0D42-F345-93F4-E232-E881D7B26E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3" name="Rectangle 2002">
                    <a:extLst>
                      <a:ext uri="{FF2B5EF4-FFF2-40B4-BE49-F238E27FC236}">
                        <a16:creationId xmlns:a16="http://schemas.microsoft.com/office/drawing/2014/main" id="{422ECB40-7029-7EDB-80EA-B0899C4E9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4" name="Rectangle 2003">
                    <a:extLst>
                      <a:ext uri="{FF2B5EF4-FFF2-40B4-BE49-F238E27FC236}">
                        <a16:creationId xmlns:a16="http://schemas.microsoft.com/office/drawing/2014/main" id="{EAEF890E-8ECF-BFCF-FE60-C79FB999C3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5" name="Rectangle 2004">
                    <a:extLst>
                      <a:ext uri="{FF2B5EF4-FFF2-40B4-BE49-F238E27FC236}">
                        <a16:creationId xmlns:a16="http://schemas.microsoft.com/office/drawing/2014/main" id="{909F5ED0-FCA6-68B2-0AC9-C02ABF557A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6" name="Rectangle 2005">
                    <a:extLst>
                      <a:ext uri="{FF2B5EF4-FFF2-40B4-BE49-F238E27FC236}">
                        <a16:creationId xmlns:a16="http://schemas.microsoft.com/office/drawing/2014/main" id="{DA17644F-8F3B-5489-D358-3BB6C0AA57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7" name="Rectangle 2006">
                    <a:extLst>
                      <a:ext uri="{FF2B5EF4-FFF2-40B4-BE49-F238E27FC236}">
                        <a16:creationId xmlns:a16="http://schemas.microsoft.com/office/drawing/2014/main" id="{2618333D-A31F-9C6B-24FF-6D4D157163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8" name="Rectangle 2007">
                    <a:extLst>
                      <a:ext uri="{FF2B5EF4-FFF2-40B4-BE49-F238E27FC236}">
                        <a16:creationId xmlns:a16="http://schemas.microsoft.com/office/drawing/2014/main" id="{0E498B11-54BE-52A6-3AA1-B9BD4A2C30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9" name="Rectangle 2008">
                    <a:extLst>
                      <a:ext uri="{FF2B5EF4-FFF2-40B4-BE49-F238E27FC236}">
                        <a16:creationId xmlns:a16="http://schemas.microsoft.com/office/drawing/2014/main" id="{5554DA63-4D19-213C-3B17-5BAE47789B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0" name="Rectangle 2009">
                    <a:extLst>
                      <a:ext uri="{FF2B5EF4-FFF2-40B4-BE49-F238E27FC236}">
                        <a16:creationId xmlns:a16="http://schemas.microsoft.com/office/drawing/2014/main" id="{1C14306D-CAAB-7E91-1CFC-124C4DF699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4" name="Group 1943">
                  <a:extLst>
                    <a:ext uri="{FF2B5EF4-FFF2-40B4-BE49-F238E27FC236}">
                      <a16:creationId xmlns:a16="http://schemas.microsoft.com/office/drawing/2014/main" id="{4BB1237C-216C-4503-14B0-5BD8C4AB1E60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79" name="Rectangle 1978">
                    <a:extLst>
                      <a:ext uri="{FF2B5EF4-FFF2-40B4-BE49-F238E27FC236}">
                        <a16:creationId xmlns:a16="http://schemas.microsoft.com/office/drawing/2014/main" id="{8C24EA5D-7D29-1A4B-B60D-DC130B657E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0" name="Rectangle 1979">
                    <a:extLst>
                      <a:ext uri="{FF2B5EF4-FFF2-40B4-BE49-F238E27FC236}">
                        <a16:creationId xmlns:a16="http://schemas.microsoft.com/office/drawing/2014/main" id="{84FF9D51-1FD2-3A21-C60F-963BB05840C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1" name="Rectangle 1980">
                    <a:extLst>
                      <a:ext uri="{FF2B5EF4-FFF2-40B4-BE49-F238E27FC236}">
                        <a16:creationId xmlns:a16="http://schemas.microsoft.com/office/drawing/2014/main" id="{8B699083-FE82-DF3C-E344-F0F779A01D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2" name="Rectangle 1981">
                    <a:extLst>
                      <a:ext uri="{FF2B5EF4-FFF2-40B4-BE49-F238E27FC236}">
                        <a16:creationId xmlns:a16="http://schemas.microsoft.com/office/drawing/2014/main" id="{C9CFAFEF-2D45-F91A-0F17-878AE706C1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3" name="Rectangle 1982">
                    <a:extLst>
                      <a:ext uri="{FF2B5EF4-FFF2-40B4-BE49-F238E27FC236}">
                        <a16:creationId xmlns:a16="http://schemas.microsoft.com/office/drawing/2014/main" id="{58705560-BEB5-195D-974F-E1DA58AFE64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4" name="Rectangle 1983">
                    <a:extLst>
                      <a:ext uri="{FF2B5EF4-FFF2-40B4-BE49-F238E27FC236}">
                        <a16:creationId xmlns:a16="http://schemas.microsoft.com/office/drawing/2014/main" id="{A519C1C1-73CC-BECC-12DA-7F9E5C7EB0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5" name="Rectangle 1984">
                    <a:extLst>
                      <a:ext uri="{FF2B5EF4-FFF2-40B4-BE49-F238E27FC236}">
                        <a16:creationId xmlns:a16="http://schemas.microsoft.com/office/drawing/2014/main" id="{32C9EF7F-5338-576F-911B-2D59630F5B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6" name="Rectangle 1985">
                    <a:extLst>
                      <a:ext uri="{FF2B5EF4-FFF2-40B4-BE49-F238E27FC236}">
                        <a16:creationId xmlns:a16="http://schemas.microsoft.com/office/drawing/2014/main" id="{38CD1A0D-342A-3CF9-125F-4F252E250F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7" name="Rectangle 1986">
                    <a:extLst>
                      <a:ext uri="{FF2B5EF4-FFF2-40B4-BE49-F238E27FC236}">
                        <a16:creationId xmlns:a16="http://schemas.microsoft.com/office/drawing/2014/main" id="{70A5B3D3-C450-1B66-727C-1BC57D4A44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8" name="Rectangle 1987">
                    <a:extLst>
                      <a:ext uri="{FF2B5EF4-FFF2-40B4-BE49-F238E27FC236}">
                        <a16:creationId xmlns:a16="http://schemas.microsoft.com/office/drawing/2014/main" id="{C816CB94-F4B2-49AB-2DA7-85FA9A33D3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9" name="Rectangle 1988">
                    <a:extLst>
                      <a:ext uri="{FF2B5EF4-FFF2-40B4-BE49-F238E27FC236}">
                        <a16:creationId xmlns:a16="http://schemas.microsoft.com/office/drawing/2014/main" id="{7013844D-878A-C868-7E7D-C18B8E5EFC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0" name="Rectangle 1989">
                    <a:extLst>
                      <a:ext uri="{FF2B5EF4-FFF2-40B4-BE49-F238E27FC236}">
                        <a16:creationId xmlns:a16="http://schemas.microsoft.com/office/drawing/2014/main" id="{ECB86853-E576-385D-84F9-A55F3BBB76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1" name="Rectangle 1990">
                    <a:extLst>
                      <a:ext uri="{FF2B5EF4-FFF2-40B4-BE49-F238E27FC236}">
                        <a16:creationId xmlns:a16="http://schemas.microsoft.com/office/drawing/2014/main" id="{10F822BA-C6C8-EA0B-7277-A9EA388A31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2" name="Rectangle 1991">
                    <a:extLst>
                      <a:ext uri="{FF2B5EF4-FFF2-40B4-BE49-F238E27FC236}">
                        <a16:creationId xmlns:a16="http://schemas.microsoft.com/office/drawing/2014/main" id="{865DD4F7-453E-7AA3-0533-E1267178E3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3" name="Rectangle 1992">
                    <a:extLst>
                      <a:ext uri="{FF2B5EF4-FFF2-40B4-BE49-F238E27FC236}">
                        <a16:creationId xmlns:a16="http://schemas.microsoft.com/office/drawing/2014/main" id="{E5BC3593-7C31-942F-44CB-45F098BE79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4" name="Rectangle 1993">
                    <a:extLst>
                      <a:ext uri="{FF2B5EF4-FFF2-40B4-BE49-F238E27FC236}">
                        <a16:creationId xmlns:a16="http://schemas.microsoft.com/office/drawing/2014/main" id="{969AC65C-D7E5-AF7E-EC05-A5E83A0F6FE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5" name="Group 1944">
                  <a:extLst>
                    <a:ext uri="{FF2B5EF4-FFF2-40B4-BE49-F238E27FC236}">
                      <a16:creationId xmlns:a16="http://schemas.microsoft.com/office/drawing/2014/main" id="{011F857E-6247-5B38-E8CE-E23D61D6D735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63" name="Rectangle 1962">
                    <a:extLst>
                      <a:ext uri="{FF2B5EF4-FFF2-40B4-BE49-F238E27FC236}">
                        <a16:creationId xmlns:a16="http://schemas.microsoft.com/office/drawing/2014/main" id="{CBD2691A-05A1-8436-E918-0D313A9339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4" name="Rectangle 1963">
                    <a:extLst>
                      <a:ext uri="{FF2B5EF4-FFF2-40B4-BE49-F238E27FC236}">
                        <a16:creationId xmlns:a16="http://schemas.microsoft.com/office/drawing/2014/main" id="{DF931D33-EA4C-FC21-2B63-758A7A6BBC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5" name="Rectangle 1964">
                    <a:extLst>
                      <a:ext uri="{FF2B5EF4-FFF2-40B4-BE49-F238E27FC236}">
                        <a16:creationId xmlns:a16="http://schemas.microsoft.com/office/drawing/2014/main" id="{494A979B-21A3-79C6-13D0-EE8B14F3C4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6" name="Rectangle 1965">
                    <a:extLst>
                      <a:ext uri="{FF2B5EF4-FFF2-40B4-BE49-F238E27FC236}">
                        <a16:creationId xmlns:a16="http://schemas.microsoft.com/office/drawing/2014/main" id="{922BBE98-F1D9-4317-FC1B-3285F7A763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7" name="Rectangle 1966">
                    <a:extLst>
                      <a:ext uri="{FF2B5EF4-FFF2-40B4-BE49-F238E27FC236}">
                        <a16:creationId xmlns:a16="http://schemas.microsoft.com/office/drawing/2014/main" id="{BAFF64F2-91EA-DE64-1A24-20DBB4AE5D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8" name="Rectangle 1967">
                    <a:extLst>
                      <a:ext uri="{FF2B5EF4-FFF2-40B4-BE49-F238E27FC236}">
                        <a16:creationId xmlns:a16="http://schemas.microsoft.com/office/drawing/2014/main" id="{A111D5BB-0023-FED4-29B3-CC655F9847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9" name="Rectangle 1968">
                    <a:extLst>
                      <a:ext uri="{FF2B5EF4-FFF2-40B4-BE49-F238E27FC236}">
                        <a16:creationId xmlns:a16="http://schemas.microsoft.com/office/drawing/2014/main" id="{CD0992A3-E967-5508-BC39-64D7CB45A3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0" name="Rectangle 1969">
                    <a:extLst>
                      <a:ext uri="{FF2B5EF4-FFF2-40B4-BE49-F238E27FC236}">
                        <a16:creationId xmlns:a16="http://schemas.microsoft.com/office/drawing/2014/main" id="{87F6C619-ED01-CA98-0681-98E1E49BB4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1" name="Rectangle 1970">
                    <a:extLst>
                      <a:ext uri="{FF2B5EF4-FFF2-40B4-BE49-F238E27FC236}">
                        <a16:creationId xmlns:a16="http://schemas.microsoft.com/office/drawing/2014/main" id="{62FD0642-E47F-C7F5-C952-9F8AAE7914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2" name="Rectangle 1971">
                    <a:extLst>
                      <a:ext uri="{FF2B5EF4-FFF2-40B4-BE49-F238E27FC236}">
                        <a16:creationId xmlns:a16="http://schemas.microsoft.com/office/drawing/2014/main" id="{917274F6-0660-3C84-FF5B-E11D2815C7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3" name="Rectangle 1972">
                    <a:extLst>
                      <a:ext uri="{FF2B5EF4-FFF2-40B4-BE49-F238E27FC236}">
                        <a16:creationId xmlns:a16="http://schemas.microsoft.com/office/drawing/2014/main" id="{B0627BF7-FA60-AB6C-75CD-2332207294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4" name="Rectangle 1973">
                    <a:extLst>
                      <a:ext uri="{FF2B5EF4-FFF2-40B4-BE49-F238E27FC236}">
                        <a16:creationId xmlns:a16="http://schemas.microsoft.com/office/drawing/2014/main" id="{2D98CE5F-0ECE-0BB7-E514-C9C2D9722A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5" name="Rectangle 1974">
                    <a:extLst>
                      <a:ext uri="{FF2B5EF4-FFF2-40B4-BE49-F238E27FC236}">
                        <a16:creationId xmlns:a16="http://schemas.microsoft.com/office/drawing/2014/main" id="{701393B3-8866-A8F8-A11A-51A6E91412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6" name="Rectangle 1975">
                    <a:extLst>
                      <a:ext uri="{FF2B5EF4-FFF2-40B4-BE49-F238E27FC236}">
                        <a16:creationId xmlns:a16="http://schemas.microsoft.com/office/drawing/2014/main" id="{7028A1E8-A013-87A0-896E-FBC6665D0C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7" name="Rectangle 1976">
                    <a:extLst>
                      <a:ext uri="{FF2B5EF4-FFF2-40B4-BE49-F238E27FC236}">
                        <a16:creationId xmlns:a16="http://schemas.microsoft.com/office/drawing/2014/main" id="{B93F3862-75A0-8FC5-A3DD-67697CD8F6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8" name="Rectangle 1977">
                    <a:extLst>
                      <a:ext uri="{FF2B5EF4-FFF2-40B4-BE49-F238E27FC236}">
                        <a16:creationId xmlns:a16="http://schemas.microsoft.com/office/drawing/2014/main" id="{4C294CDE-A680-DBD2-F443-D869E3A589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6" name="Group 1945">
                  <a:extLst>
                    <a:ext uri="{FF2B5EF4-FFF2-40B4-BE49-F238E27FC236}">
                      <a16:creationId xmlns:a16="http://schemas.microsoft.com/office/drawing/2014/main" id="{C79D445C-7DB4-39A1-7677-9E419D4B470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47" name="Rectangle 1946">
                    <a:extLst>
                      <a:ext uri="{FF2B5EF4-FFF2-40B4-BE49-F238E27FC236}">
                        <a16:creationId xmlns:a16="http://schemas.microsoft.com/office/drawing/2014/main" id="{9770D5BC-9678-EC84-E6C7-A72B5AD8E2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8" name="Rectangle 1947">
                    <a:extLst>
                      <a:ext uri="{FF2B5EF4-FFF2-40B4-BE49-F238E27FC236}">
                        <a16:creationId xmlns:a16="http://schemas.microsoft.com/office/drawing/2014/main" id="{CF91BEE6-A701-578C-CDFC-3FCE9DB3EF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9" name="Rectangle 1948">
                    <a:extLst>
                      <a:ext uri="{FF2B5EF4-FFF2-40B4-BE49-F238E27FC236}">
                        <a16:creationId xmlns:a16="http://schemas.microsoft.com/office/drawing/2014/main" id="{0F28BCD1-D465-7268-0515-53D9B5D41F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0" name="Rectangle 1949">
                    <a:extLst>
                      <a:ext uri="{FF2B5EF4-FFF2-40B4-BE49-F238E27FC236}">
                        <a16:creationId xmlns:a16="http://schemas.microsoft.com/office/drawing/2014/main" id="{B9E9F193-875D-A356-8022-CE371A7E0D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1" name="Rectangle 1950">
                    <a:extLst>
                      <a:ext uri="{FF2B5EF4-FFF2-40B4-BE49-F238E27FC236}">
                        <a16:creationId xmlns:a16="http://schemas.microsoft.com/office/drawing/2014/main" id="{146357D2-FB52-83B2-3D0A-20D57CD3BB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2" name="Rectangle 1951">
                    <a:extLst>
                      <a:ext uri="{FF2B5EF4-FFF2-40B4-BE49-F238E27FC236}">
                        <a16:creationId xmlns:a16="http://schemas.microsoft.com/office/drawing/2014/main" id="{E160EE58-2F3C-A4C1-2017-12FB90717F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3" name="Rectangle 1952">
                    <a:extLst>
                      <a:ext uri="{FF2B5EF4-FFF2-40B4-BE49-F238E27FC236}">
                        <a16:creationId xmlns:a16="http://schemas.microsoft.com/office/drawing/2014/main" id="{D20445BD-B14F-7953-968A-4544CA3B4C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4" name="Rectangle 1953">
                    <a:extLst>
                      <a:ext uri="{FF2B5EF4-FFF2-40B4-BE49-F238E27FC236}">
                        <a16:creationId xmlns:a16="http://schemas.microsoft.com/office/drawing/2014/main" id="{26FC0596-51D1-EA6F-6C21-947105C3D9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5" name="Rectangle 1954">
                    <a:extLst>
                      <a:ext uri="{FF2B5EF4-FFF2-40B4-BE49-F238E27FC236}">
                        <a16:creationId xmlns:a16="http://schemas.microsoft.com/office/drawing/2014/main" id="{A49C45CC-953A-8E80-C06C-E9B50CB443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6" name="Rectangle 1955">
                    <a:extLst>
                      <a:ext uri="{FF2B5EF4-FFF2-40B4-BE49-F238E27FC236}">
                        <a16:creationId xmlns:a16="http://schemas.microsoft.com/office/drawing/2014/main" id="{74C7A6E1-E171-9B1E-6B3B-EAF9D6668D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7" name="Rectangle 1956">
                    <a:extLst>
                      <a:ext uri="{FF2B5EF4-FFF2-40B4-BE49-F238E27FC236}">
                        <a16:creationId xmlns:a16="http://schemas.microsoft.com/office/drawing/2014/main" id="{76BC2DF8-7CC4-DB22-FE13-802F329540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8" name="Rectangle 1957">
                    <a:extLst>
                      <a:ext uri="{FF2B5EF4-FFF2-40B4-BE49-F238E27FC236}">
                        <a16:creationId xmlns:a16="http://schemas.microsoft.com/office/drawing/2014/main" id="{5E46F45F-410B-53B7-205F-EF4F05530D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9" name="Rectangle 1958">
                    <a:extLst>
                      <a:ext uri="{FF2B5EF4-FFF2-40B4-BE49-F238E27FC236}">
                        <a16:creationId xmlns:a16="http://schemas.microsoft.com/office/drawing/2014/main" id="{EC99DC65-E0BE-7254-6F84-65F76BF8AE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0" name="Rectangle 1959">
                    <a:extLst>
                      <a:ext uri="{FF2B5EF4-FFF2-40B4-BE49-F238E27FC236}">
                        <a16:creationId xmlns:a16="http://schemas.microsoft.com/office/drawing/2014/main" id="{D6C9FFFE-76E8-DB9E-F7BC-0B6B14B188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1" name="Rectangle 1960">
                    <a:extLst>
                      <a:ext uri="{FF2B5EF4-FFF2-40B4-BE49-F238E27FC236}">
                        <a16:creationId xmlns:a16="http://schemas.microsoft.com/office/drawing/2014/main" id="{A89628E7-46E7-459B-0489-94A19967A4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2" name="Rectangle 1961">
                    <a:extLst>
                      <a:ext uri="{FF2B5EF4-FFF2-40B4-BE49-F238E27FC236}">
                        <a16:creationId xmlns:a16="http://schemas.microsoft.com/office/drawing/2014/main" id="{3F6C1E2F-C3BA-371C-10BD-A6A7B08C75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28" name="Group 1527">
                <a:extLst>
                  <a:ext uri="{FF2B5EF4-FFF2-40B4-BE49-F238E27FC236}">
                    <a16:creationId xmlns:a16="http://schemas.microsoft.com/office/drawing/2014/main" id="{CB373649-46A8-B536-D38A-4BE504A49652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803" name="Group 1802">
                  <a:extLst>
                    <a:ext uri="{FF2B5EF4-FFF2-40B4-BE49-F238E27FC236}">
                      <a16:creationId xmlns:a16="http://schemas.microsoft.com/office/drawing/2014/main" id="{BDD24646-8789-B2D7-05FC-79A9129066C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23" name="Rectangle 1922">
                    <a:extLst>
                      <a:ext uri="{FF2B5EF4-FFF2-40B4-BE49-F238E27FC236}">
                        <a16:creationId xmlns:a16="http://schemas.microsoft.com/office/drawing/2014/main" id="{05DCEAC8-FA53-98BA-483E-3B73E5EC62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4" name="Rectangle 1923">
                    <a:extLst>
                      <a:ext uri="{FF2B5EF4-FFF2-40B4-BE49-F238E27FC236}">
                        <a16:creationId xmlns:a16="http://schemas.microsoft.com/office/drawing/2014/main" id="{870D95A1-0EB3-EF9A-6D50-E9C64C3E9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5" name="Rectangle 1924">
                    <a:extLst>
                      <a:ext uri="{FF2B5EF4-FFF2-40B4-BE49-F238E27FC236}">
                        <a16:creationId xmlns:a16="http://schemas.microsoft.com/office/drawing/2014/main" id="{95105F29-CF4F-14E1-7114-14A4DB14A4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6" name="Rectangle 1925">
                    <a:extLst>
                      <a:ext uri="{FF2B5EF4-FFF2-40B4-BE49-F238E27FC236}">
                        <a16:creationId xmlns:a16="http://schemas.microsoft.com/office/drawing/2014/main" id="{88FED5F1-CB7A-22EE-CA98-7B56C09A3B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7" name="Rectangle 1926">
                    <a:extLst>
                      <a:ext uri="{FF2B5EF4-FFF2-40B4-BE49-F238E27FC236}">
                        <a16:creationId xmlns:a16="http://schemas.microsoft.com/office/drawing/2014/main" id="{F46D30C7-8403-0F91-393F-49413257B8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8" name="Rectangle 1927">
                    <a:extLst>
                      <a:ext uri="{FF2B5EF4-FFF2-40B4-BE49-F238E27FC236}">
                        <a16:creationId xmlns:a16="http://schemas.microsoft.com/office/drawing/2014/main" id="{46F0AB7B-88AC-8C90-7600-6DA7378C63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9" name="Rectangle 1928">
                    <a:extLst>
                      <a:ext uri="{FF2B5EF4-FFF2-40B4-BE49-F238E27FC236}">
                        <a16:creationId xmlns:a16="http://schemas.microsoft.com/office/drawing/2014/main" id="{6A381573-1C29-508A-6B20-A7A04277318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0" name="Rectangle 1929">
                    <a:extLst>
                      <a:ext uri="{FF2B5EF4-FFF2-40B4-BE49-F238E27FC236}">
                        <a16:creationId xmlns:a16="http://schemas.microsoft.com/office/drawing/2014/main" id="{227538FA-AAC9-11F4-609A-A59E399533E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1" name="Rectangle 1930">
                    <a:extLst>
                      <a:ext uri="{FF2B5EF4-FFF2-40B4-BE49-F238E27FC236}">
                        <a16:creationId xmlns:a16="http://schemas.microsoft.com/office/drawing/2014/main" id="{A9D4AD17-0B84-2101-04A7-B9CB3540E2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2" name="Rectangle 1931">
                    <a:extLst>
                      <a:ext uri="{FF2B5EF4-FFF2-40B4-BE49-F238E27FC236}">
                        <a16:creationId xmlns:a16="http://schemas.microsoft.com/office/drawing/2014/main" id="{C861C831-9B52-D419-1A14-93F754FA9C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3" name="Rectangle 1932">
                    <a:extLst>
                      <a:ext uri="{FF2B5EF4-FFF2-40B4-BE49-F238E27FC236}">
                        <a16:creationId xmlns:a16="http://schemas.microsoft.com/office/drawing/2014/main" id="{2C4EA539-C409-4CA3-DF48-F0897C4F15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4" name="Rectangle 1933">
                    <a:extLst>
                      <a:ext uri="{FF2B5EF4-FFF2-40B4-BE49-F238E27FC236}">
                        <a16:creationId xmlns:a16="http://schemas.microsoft.com/office/drawing/2014/main" id="{F2DD176C-71A9-31D6-2FA8-660D2B927A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5" name="Rectangle 1934">
                    <a:extLst>
                      <a:ext uri="{FF2B5EF4-FFF2-40B4-BE49-F238E27FC236}">
                        <a16:creationId xmlns:a16="http://schemas.microsoft.com/office/drawing/2014/main" id="{999EFA59-5B5F-917B-AECC-C30CE81898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6" name="Rectangle 1935">
                    <a:extLst>
                      <a:ext uri="{FF2B5EF4-FFF2-40B4-BE49-F238E27FC236}">
                        <a16:creationId xmlns:a16="http://schemas.microsoft.com/office/drawing/2014/main" id="{5E3174BA-C2C7-01DD-6E1E-4BCFD42269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7" name="Rectangle 1936">
                    <a:extLst>
                      <a:ext uri="{FF2B5EF4-FFF2-40B4-BE49-F238E27FC236}">
                        <a16:creationId xmlns:a16="http://schemas.microsoft.com/office/drawing/2014/main" id="{B2D3A460-5104-5337-D621-F352D679C5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8" name="Rectangle 1937">
                    <a:extLst>
                      <a:ext uri="{FF2B5EF4-FFF2-40B4-BE49-F238E27FC236}">
                        <a16:creationId xmlns:a16="http://schemas.microsoft.com/office/drawing/2014/main" id="{B59A8C31-875E-45AB-F088-331C587A90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4" name="Group 1803">
                  <a:extLst>
                    <a:ext uri="{FF2B5EF4-FFF2-40B4-BE49-F238E27FC236}">
                      <a16:creationId xmlns:a16="http://schemas.microsoft.com/office/drawing/2014/main" id="{D40E4C65-49E6-8F8B-11C7-B169AE4C1C2B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07" name="Rectangle 1906">
                    <a:extLst>
                      <a:ext uri="{FF2B5EF4-FFF2-40B4-BE49-F238E27FC236}">
                        <a16:creationId xmlns:a16="http://schemas.microsoft.com/office/drawing/2014/main" id="{5BFA30DF-46CB-9C09-151D-A8103F7C27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8" name="Rectangle 1907">
                    <a:extLst>
                      <a:ext uri="{FF2B5EF4-FFF2-40B4-BE49-F238E27FC236}">
                        <a16:creationId xmlns:a16="http://schemas.microsoft.com/office/drawing/2014/main" id="{2E461410-A7FE-E2C1-15E7-4B09AB2AF9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9" name="Rectangle 1908">
                    <a:extLst>
                      <a:ext uri="{FF2B5EF4-FFF2-40B4-BE49-F238E27FC236}">
                        <a16:creationId xmlns:a16="http://schemas.microsoft.com/office/drawing/2014/main" id="{CB64E58E-361E-ED8A-CD99-A1F5C31822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0" name="Rectangle 1909">
                    <a:extLst>
                      <a:ext uri="{FF2B5EF4-FFF2-40B4-BE49-F238E27FC236}">
                        <a16:creationId xmlns:a16="http://schemas.microsoft.com/office/drawing/2014/main" id="{43252009-F552-8DFB-90C2-D6C805258C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1" name="Rectangle 1910">
                    <a:extLst>
                      <a:ext uri="{FF2B5EF4-FFF2-40B4-BE49-F238E27FC236}">
                        <a16:creationId xmlns:a16="http://schemas.microsoft.com/office/drawing/2014/main" id="{7FA573C3-2F43-0B0C-D5FF-1FA4A0BB53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2" name="Rectangle 1911">
                    <a:extLst>
                      <a:ext uri="{FF2B5EF4-FFF2-40B4-BE49-F238E27FC236}">
                        <a16:creationId xmlns:a16="http://schemas.microsoft.com/office/drawing/2014/main" id="{9845FE7E-8634-DBED-7D0B-BFE7984770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3" name="Rectangle 1912">
                    <a:extLst>
                      <a:ext uri="{FF2B5EF4-FFF2-40B4-BE49-F238E27FC236}">
                        <a16:creationId xmlns:a16="http://schemas.microsoft.com/office/drawing/2014/main" id="{CBC078D2-BB60-5210-9E76-C94F9FD0FE4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4" name="Rectangle 1913">
                    <a:extLst>
                      <a:ext uri="{FF2B5EF4-FFF2-40B4-BE49-F238E27FC236}">
                        <a16:creationId xmlns:a16="http://schemas.microsoft.com/office/drawing/2014/main" id="{E4C6BF98-76B3-3C01-322C-0813099BC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5" name="Rectangle 1914">
                    <a:extLst>
                      <a:ext uri="{FF2B5EF4-FFF2-40B4-BE49-F238E27FC236}">
                        <a16:creationId xmlns:a16="http://schemas.microsoft.com/office/drawing/2014/main" id="{9869809D-AF64-ED18-5308-83841CAF42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6" name="Rectangle 1915">
                    <a:extLst>
                      <a:ext uri="{FF2B5EF4-FFF2-40B4-BE49-F238E27FC236}">
                        <a16:creationId xmlns:a16="http://schemas.microsoft.com/office/drawing/2014/main" id="{2F6CCF20-BBA2-1523-5D01-611DC4A2C0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7" name="Rectangle 1916">
                    <a:extLst>
                      <a:ext uri="{FF2B5EF4-FFF2-40B4-BE49-F238E27FC236}">
                        <a16:creationId xmlns:a16="http://schemas.microsoft.com/office/drawing/2014/main" id="{3E39DAAC-2562-75A6-4E83-7800367953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8" name="Rectangle 1917">
                    <a:extLst>
                      <a:ext uri="{FF2B5EF4-FFF2-40B4-BE49-F238E27FC236}">
                        <a16:creationId xmlns:a16="http://schemas.microsoft.com/office/drawing/2014/main" id="{CF1644BF-78B1-E6F6-CF3B-8D50119A28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9" name="Rectangle 1918">
                    <a:extLst>
                      <a:ext uri="{FF2B5EF4-FFF2-40B4-BE49-F238E27FC236}">
                        <a16:creationId xmlns:a16="http://schemas.microsoft.com/office/drawing/2014/main" id="{FA0E6D8A-4FA4-D9B7-2067-61B2667031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0" name="Rectangle 1919">
                    <a:extLst>
                      <a:ext uri="{FF2B5EF4-FFF2-40B4-BE49-F238E27FC236}">
                        <a16:creationId xmlns:a16="http://schemas.microsoft.com/office/drawing/2014/main" id="{9FE8E035-7451-764D-D0CF-4EE8F2B021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1" name="Rectangle 1920">
                    <a:extLst>
                      <a:ext uri="{FF2B5EF4-FFF2-40B4-BE49-F238E27FC236}">
                        <a16:creationId xmlns:a16="http://schemas.microsoft.com/office/drawing/2014/main" id="{57A6B438-176F-A08C-6EB4-347671F549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2" name="Rectangle 1921">
                    <a:extLst>
                      <a:ext uri="{FF2B5EF4-FFF2-40B4-BE49-F238E27FC236}">
                        <a16:creationId xmlns:a16="http://schemas.microsoft.com/office/drawing/2014/main" id="{1DBF55D9-19B9-861C-14C0-2E782F99DE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5" name="Group 1804">
                  <a:extLst>
                    <a:ext uri="{FF2B5EF4-FFF2-40B4-BE49-F238E27FC236}">
                      <a16:creationId xmlns:a16="http://schemas.microsoft.com/office/drawing/2014/main" id="{CD3E3C31-C9ED-5418-4BED-7C35B95C2968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91" name="Rectangle 1890">
                    <a:extLst>
                      <a:ext uri="{FF2B5EF4-FFF2-40B4-BE49-F238E27FC236}">
                        <a16:creationId xmlns:a16="http://schemas.microsoft.com/office/drawing/2014/main" id="{48BC1DD0-A22A-6E29-8F34-74A8ACE04F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2" name="Rectangle 1891">
                    <a:extLst>
                      <a:ext uri="{FF2B5EF4-FFF2-40B4-BE49-F238E27FC236}">
                        <a16:creationId xmlns:a16="http://schemas.microsoft.com/office/drawing/2014/main" id="{BF072C42-60D9-0A1D-F3F5-48521B4B93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3" name="Rectangle 1892">
                    <a:extLst>
                      <a:ext uri="{FF2B5EF4-FFF2-40B4-BE49-F238E27FC236}">
                        <a16:creationId xmlns:a16="http://schemas.microsoft.com/office/drawing/2014/main" id="{EB9ED2D7-8B35-B4CE-3D63-A2744467EE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4" name="Rectangle 1893">
                    <a:extLst>
                      <a:ext uri="{FF2B5EF4-FFF2-40B4-BE49-F238E27FC236}">
                        <a16:creationId xmlns:a16="http://schemas.microsoft.com/office/drawing/2014/main" id="{1DE5EF32-5A69-6BED-F3D4-C2C9427D35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5" name="Rectangle 1894">
                    <a:extLst>
                      <a:ext uri="{FF2B5EF4-FFF2-40B4-BE49-F238E27FC236}">
                        <a16:creationId xmlns:a16="http://schemas.microsoft.com/office/drawing/2014/main" id="{346A1855-F10F-B00C-C3A4-D42F1D5268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6" name="Rectangle 1895">
                    <a:extLst>
                      <a:ext uri="{FF2B5EF4-FFF2-40B4-BE49-F238E27FC236}">
                        <a16:creationId xmlns:a16="http://schemas.microsoft.com/office/drawing/2014/main" id="{EACFBEF9-DBE3-F24A-6CAD-E7C124CFFE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7" name="Rectangle 1896">
                    <a:extLst>
                      <a:ext uri="{FF2B5EF4-FFF2-40B4-BE49-F238E27FC236}">
                        <a16:creationId xmlns:a16="http://schemas.microsoft.com/office/drawing/2014/main" id="{9B2AF84C-EF43-F3DF-D287-066C8670C4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8" name="Rectangle 1897">
                    <a:extLst>
                      <a:ext uri="{FF2B5EF4-FFF2-40B4-BE49-F238E27FC236}">
                        <a16:creationId xmlns:a16="http://schemas.microsoft.com/office/drawing/2014/main" id="{60C347AF-14EE-6AB4-E659-B361773286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9" name="Rectangle 1898">
                    <a:extLst>
                      <a:ext uri="{FF2B5EF4-FFF2-40B4-BE49-F238E27FC236}">
                        <a16:creationId xmlns:a16="http://schemas.microsoft.com/office/drawing/2014/main" id="{9995FFC2-B8ED-E37C-494C-827F8BF4A2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0" name="Rectangle 1899">
                    <a:extLst>
                      <a:ext uri="{FF2B5EF4-FFF2-40B4-BE49-F238E27FC236}">
                        <a16:creationId xmlns:a16="http://schemas.microsoft.com/office/drawing/2014/main" id="{04F2CEB2-64E6-47AB-5B64-E02577EA5A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1" name="Rectangle 1900">
                    <a:extLst>
                      <a:ext uri="{FF2B5EF4-FFF2-40B4-BE49-F238E27FC236}">
                        <a16:creationId xmlns:a16="http://schemas.microsoft.com/office/drawing/2014/main" id="{FC679DBE-4CDC-1E1F-6229-BB49E553D8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2" name="Rectangle 1901">
                    <a:extLst>
                      <a:ext uri="{FF2B5EF4-FFF2-40B4-BE49-F238E27FC236}">
                        <a16:creationId xmlns:a16="http://schemas.microsoft.com/office/drawing/2014/main" id="{2C120851-E876-1592-8252-525796F577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3" name="Rectangle 1902">
                    <a:extLst>
                      <a:ext uri="{FF2B5EF4-FFF2-40B4-BE49-F238E27FC236}">
                        <a16:creationId xmlns:a16="http://schemas.microsoft.com/office/drawing/2014/main" id="{EDF40AE0-5443-47D7-9510-FF3669F317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4" name="Rectangle 1903">
                    <a:extLst>
                      <a:ext uri="{FF2B5EF4-FFF2-40B4-BE49-F238E27FC236}">
                        <a16:creationId xmlns:a16="http://schemas.microsoft.com/office/drawing/2014/main" id="{AFA3D067-A680-CE73-AAF5-6E85E6F42B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5" name="Rectangle 1904">
                    <a:extLst>
                      <a:ext uri="{FF2B5EF4-FFF2-40B4-BE49-F238E27FC236}">
                        <a16:creationId xmlns:a16="http://schemas.microsoft.com/office/drawing/2014/main" id="{59DEA169-8C94-7D70-16B1-6FFD91E64B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6" name="Rectangle 1905">
                    <a:extLst>
                      <a:ext uri="{FF2B5EF4-FFF2-40B4-BE49-F238E27FC236}">
                        <a16:creationId xmlns:a16="http://schemas.microsoft.com/office/drawing/2014/main" id="{B6735119-05C1-51F7-F22F-5BFC02FDE6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6" name="Group 1805">
                  <a:extLst>
                    <a:ext uri="{FF2B5EF4-FFF2-40B4-BE49-F238E27FC236}">
                      <a16:creationId xmlns:a16="http://schemas.microsoft.com/office/drawing/2014/main" id="{25E4B491-2D39-90CD-DCDF-65732D18F8FB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75" name="Rectangle 1874">
                    <a:extLst>
                      <a:ext uri="{FF2B5EF4-FFF2-40B4-BE49-F238E27FC236}">
                        <a16:creationId xmlns:a16="http://schemas.microsoft.com/office/drawing/2014/main" id="{497F534D-7779-0900-635F-1ACC4D9340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6" name="Rectangle 1875">
                    <a:extLst>
                      <a:ext uri="{FF2B5EF4-FFF2-40B4-BE49-F238E27FC236}">
                        <a16:creationId xmlns:a16="http://schemas.microsoft.com/office/drawing/2014/main" id="{D349B701-6E50-B3DE-BF1D-AB2A96E14B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7" name="Rectangle 1876">
                    <a:extLst>
                      <a:ext uri="{FF2B5EF4-FFF2-40B4-BE49-F238E27FC236}">
                        <a16:creationId xmlns:a16="http://schemas.microsoft.com/office/drawing/2014/main" id="{02020BFA-C645-9D0D-822F-B919D17B46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8" name="Rectangle 1877">
                    <a:extLst>
                      <a:ext uri="{FF2B5EF4-FFF2-40B4-BE49-F238E27FC236}">
                        <a16:creationId xmlns:a16="http://schemas.microsoft.com/office/drawing/2014/main" id="{EFB23FC1-CB47-62A6-3172-4DE8826AA2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9" name="Rectangle 1878">
                    <a:extLst>
                      <a:ext uri="{FF2B5EF4-FFF2-40B4-BE49-F238E27FC236}">
                        <a16:creationId xmlns:a16="http://schemas.microsoft.com/office/drawing/2014/main" id="{3CCC3453-367B-FB73-948C-AD47775764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0" name="Rectangle 1879">
                    <a:extLst>
                      <a:ext uri="{FF2B5EF4-FFF2-40B4-BE49-F238E27FC236}">
                        <a16:creationId xmlns:a16="http://schemas.microsoft.com/office/drawing/2014/main" id="{E17F4095-8834-77F2-F6F8-F45B916DBA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1" name="Rectangle 1880">
                    <a:extLst>
                      <a:ext uri="{FF2B5EF4-FFF2-40B4-BE49-F238E27FC236}">
                        <a16:creationId xmlns:a16="http://schemas.microsoft.com/office/drawing/2014/main" id="{50A81FF5-0D79-CAB6-F228-2093013CA6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2" name="Rectangle 1881">
                    <a:extLst>
                      <a:ext uri="{FF2B5EF4-FFF2-40B4-BE49-F238E27FC236}">
                        <a16:creationId xmlns:a16="http://schemas.microsoft.com/office/drawing/2014/main" id="{E102FBFA-1EEB-697F-38E7-B5E9D82D09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3" name="Rectangle 1882">
                    <a:extLst>
                      <a:ext uri="{FF2B5EF4-FFF2-40B4-BE49-F238E27FC236}">
                        <a16:creationId xmlns:a16="http://schemas.microsoft.com/office/drawing/2014/main" id="{F709E4F5-73A9-7781-2DAE-735A2B46F7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4" name="Rectangle 1883">
                    <a:extLst>
                      <a:ext uri="{FF2B5EF4-FFF2-40B4-BE49-F238E27FC236}">
                        <a16:creationId xmlns:a16="http://schemas.microsoft.com/office/drawing/2014/main" id="{5D29F1F8-1823-2139-2C27-F590308C04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5" name="Rectangle 1884">
                    <a:extLst>
                      <a:ext uri="{FF2B5EF4-FFF2-40B4-BE49-F238E27FC236}">
                        <a16:creationId xmlns:a16="http://schemas.microsoft.com/office/drawing/2014/main" id="{DA717C8F-98F5-7FE3-F410-9A1462F33B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6" name="Rectangle 1885">
                    <a:extLst>
                      <a:ext uri="{FF2B5EF4-FFF2-40B4-BE49-F238E27FC236}">
                        <a16:creationId xmlns:a16="http://schemas.microsoft.com/office/drawing/2014/main" id="{99DD2D73-0EDA-4290-B4DF-134DF846C4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7" name="Rectangle 1886">
                    <a:extLst>
                      <a:ext uri="{FF2B5EF4-FFF2-40B4-BE49-F238E27FC236}">
                        <a16:creationId xmlns:a16="http://schemas.microsoft.com/office/drawing/2014/main" id="{92776BB7-91A5-DDAD-CB92-2E113E8E81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8" name="Rectangle 1887">
                    <a:extLst>
                      <a:ext uri="{FF2B5EF4-FFF2-40B4-BE49-F238E27FC236}">
                        <a16:creationId xmlns:a16="http://schemas.microsoft.com/office/drawing/2014/main" id="{521C6CA0-1A5E-686C-C098-A25A77B1E3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9" name="Rectangle 1888">
                    <a:extLst>
                      <a:ext uri="{FF2B5EF4-FFF2-40B4-BE49-F238E27FC236}">
                        <a16:creationId xmlns:a16="http://schemas.microsoft.com/office/drawing/2014/main" id="{546F3274-AC0A-B3E6-8F50-37D2E343A4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0" name="Rectangle 1889">
                    <a:extLst>
                      <a:ext uri="{FF2B5EF4-FFF2-40B4-BE49-F238E27FC236}">
                        <a16:creationId xmlns:a16="http://schemas.microsoft.com/office/drawing/2014/main" id="{A22BD595-29F7-465C-84CC-9A59DF28C8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7" name="Group 1806">
                  <a:extLst>
                    <a:ext uri="{FF2B5EF4-FFF2-40B4-BE49-F238E27FC236}">
                      <a16:creationId xmlns:a16="http://schemas.microsoft.com/office/drawing/2014/main" id="{34331600-B886-E812-E96A-E1CD4EE22AA6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59" name="Rectangle 1858">
                    <a:extLst>
                      <a:ext uri="{FF2B5EF4-FFF2-40B4-BE49-F238E27FC236}">
                        <a16:creationId xmlns:a16="http://schemas.microsoft.com/office/drawing/2014/main" id="{8E8055AC-69DB-F5DB-95B6-5A5AD6F255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0" name="Rectangle 1859">
                    <a:extLst>
                      <a:ext uri="{FF2B5EF4-FFF2-40B4-BE49-F238E27FC236}">
                        <a16:creationId xmlns:a16="http://schemas.microsoft.com/office/drawing/2014/main" id="{C063DDAC-8C4D-93FC-A6B7-1091710781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1" name="Rectangle 1860">
                    <a:extLst>
                      <a:ext uri="{FF2B5EF4-FFF2-40B4-BE49-F238E27FC236}">
                        <a16:creationId xmlns:a16="http://schemas.microsoft.com/office/drawing/2014/main" id="{810A1E98-1136-B25F-F7A8-A4FF06DD86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2" name="Rectangle 1861">
                    <a:extLst>
                      <a:ext uri="{FF2B5EF4-FFF2-40B4-BE49-F238E27FC236}">
                        <a16:creationId xmlns:a16="http://schemas.microsoft.com/office/drawing/2014/main" id="{CD614B26-5316-7808-E76C-89E066FB63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3" name="Rectangle 1862">
                    <a:extLst>
                      <a:ext uri="{FF2B5EF4-FFF2-40B4-BE49-F238E27FC236}">
                        <a16:creationId xmlns:a16="http://schemas.microsoft.com/office/drawing/2014/main" id="{0FB3D37A-C10C-7DCD-3FD8-972E821E0E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4" name="Rectangle 1863">
                    <a:extLst>
                      <a:ext uri="{FF2B5EF4-FFF2-40B4-BE49-F238E27FC236}">
                        <a16:creationId xmlns:a16="http://schemas.microsoft.com/office/drawing/2014/main" id="{DE9659E1-71E9-7C67-5C18-43533CE1DF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5" name="Rectangle 1864">
                    <a:extLst>
                      <a:ext uri="{FF2B5EF4-FFF2-40B4-BE49-F238E27FC236}">
                        <a16:creationId xmlns:a16="http://schemas.microsoft.com/office/drawing/2014/main" id="{52B0CA9D-A2F9-B0F0-D883-D4FED9C0A5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6" name="Rectangle 1865">
                    <a:extLst>
                      <a:ext uri="{FF2B5EF4-FFF2-40B4-BE49-F238E27FC236}">
                        <a16:creationId xmlns:a16="http://schemas.microsoft.com/office/drawing/2014/main" id="{CFE245B6-BECD-B20C-D423-04419793A1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7" name="Rectangle 1866">
                    <a:extLst>
                      <a:ext uri="{FF2B5EF4-FFF2-40B4-BE49-F238E27FC236}">
                        <a16:creationId xmlns:a16="http://schemas.microsoft.com/office/drawing/2014/main" id="{0AAC3C8F-3FA9-3438-B8BD-6FF4EA69E25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8" name="Rectangle 1867">
                    <a:extLst>
                      <a:ext uri="{FF2B5EF4-FFF2-40B4-BE49-F238E27FC236}">
                        <a16:creationId xmlns:a16="http://schemas.microsoft.com/office/drawing/2014/main" id="{976BE35C-B440-39C4-923A-48D04C5BCB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9" name="Rectangle 1868">
                    <a:extLst>
                      <a:ext uri="{FF2B5EF4-FFF2-40B4-BE49-F238E27FC236}">
                        <a16:creationId xmlns:a16="http://schemas.microsoft.com/office/drawing/2014/main" id="{7CC80953-E9FC-AE5A-1ABE-C5BC1B20A9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0" name="Rectangle 1869">
                    <a:extLst>
                      <a:ext uri="{FF2B5EF4-FFF2-40B4-BE49-F238E27FC236}">
                        <a16:creationId xmlns:a16="http://schemas.microsoft.com/office/drawing/2014/main" id="{299578DA-4B6F-94BF-159B-B5BE9EDC73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1" name="Rectangle 1870">
                    <a:extLst>
                      <a:ext uri="{FF2B5EF4-FFF2-40B4-BE49-F238E27FC236}">
                        <a16:creationId xmlns:a16="http://schemas.microsoft.com/office/drawing/2014/main" id="{5B8ECAC8-383B-7413-6752-66CE098FF5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2" name="Rectangle 1871">
                    <a:extLst>
                      <a:ext uri="{FF2B5EF4-FFF2-40B4-BE49-F238E27FC236}">
                        <a16:creationId xmlns:a16="http://schemas.microsoft.com/office/drawing/2014/main" id="{BAD1155D-19A5-673C-AD20-954D6FDBE4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3" name="Rectangle 1872">
                    <a:extLst>
                      <a:ext uri="{FF2B5EF4-FFF2-40B4-BE49-F238E27FC236}">
                        <a16:creationId xmlns:a16="http://schemas.microsoft.com/office/drawing/2014/main" id="{4D768780-F810-18E8-B423-D9EBB74C29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4" name="Rectangle 1873">
                    <a:extLst>
                      <a:ext uri="{FF2B5EF4-FFF2-40B4-BE49-F238E27FC236}">
                        <a16:creationId xmlns:a16="http://schemas.microsoft.com/office/drawing/2014/main" id="{9271E059-CE23-4274-4967-CA43B820D4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8" name="Group 1807">
                  <a:extLst>
                    <a:ext uri="{FF2B5EF4-FFF2-40B4-BE49-F238E27FC236}">
                      <a16:creationId xmlns:a16="http://schemas.microsoft.com/office/drawing/2014/main" id="{A446A7D8-36E4-AA01-3E81-047E4408981C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43" name="Rectangle 1842">
                    <a:extLst>
                      <a:ext uri="{FF2B5EF4-FFF2-40B4-BE49-F238E27FC236}">
                        <a16:creationId xmlns:a16="http://schemas.microsoft.com/office/drawing/2014/main" id="{B2EF7652-D542-0335-D0EB-4DA944F938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4" name="Rectangle 1843">
                    <a:extLst>
                      <a:ext uri="{FF2B5EF4-FFF2-40B4-BE49-F238E27FC236}">
                        <a16:creationId xmlns:a16="http://schemas.microsoft.com/office/drawing/2014/main" id="{02DDD7BA-EC4B-F370-8BEB-81B64CDBE3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5" name="Rectangle 1844">
                    <a:extLst>
                      <a:ext uri="{FF2B5EF4-FFF2-40B4-BE49-F238E27FC236}">
                        <a16:creationId xmlns:a16="http://schemas.microsoft.com/office/drawing/2014/main" id="{E28615D0-CC5B-5FB2-384B-9A5B8D8B8E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6" name="Rectangle 1845">
                    <a:extLst>
                      <a:ext uri="{FF2B5EF4-FFF2-40B4-BE49-F238E27FC236}">
                        <a16:creationId xmlns:a16="http://schemas.microsoft.com/office/drawing/2014/main" id="{9AFA3A03-BEBF-FBC4-9FC6-08C7CF56DA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7" name="Rectangle 1846">
                    <a:extLst>
                      <a:ext uri="{FF2B5EF4-FFF2-40B4-BE49-F238E27FC236}">
                        <a16:creationId xmlns:a16="http://schemas.microsoft.com/office/drawing/2014/main" id="{2BAEE38C-C76E-B7D9-C9E6-134733FA6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8" name="Rectangle 1847">
                    <a:extLst>
                      <a:ext uri="{FF2B5EF4-FFF2-40B4-BE49-F238E27FC236}">
                        <a16:creationId xmlns:a16="http://schemas.microsoft.com/office/drawing/2014/main" id="{D21C1021-0230-F124-1076-3E2532D660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9" name="Rectangle 1848">
                    <a:extLst>
                      <a:ext uri="{FF2B5EF4-FFF2-40B4-BE49-F238E27FC236}">
                        <a16:creationId xmlns:a16="http://schemas.microsoft.com/office/drawing/2014/main" id="{DB9FD55C-1258-3F6C-C5A0-5DC14453A9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0" name="Rectangle 1849">
                    <a:extLst>
                      <a:ext uri="{FF2B5EF4-FFF2-40B4-BE49-F238E27FC236}">
                        <a16:creationId xmlns:a16="http://schemas.microsoft.com/office/drawing/2014/main" id="{75B3C90A-5152-D77F-D343-B981241BDC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1" name="Rectangle 1850">
                    <a:extLst>
                      <a:ext uri="{FF2B5EF4-FFF2-40B4-BE49-F238E27FC236}">
                        <a16:creationId xmlns:a16="http://schemas.microsoft.com/office/drawing/2014/main" id="{BA94E03A-3102-9152-BDAF-48B5395475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2" name="Rectangle 1851">
                    <a:extLst>
                      <a:ext uri="{FF2B5EF4-FFF2-40B4-BE49-F238E27FC236}">
                        <a16:creationId xmlns:a16="http://schemas.microsoft.com/office/drawing/2014/main" id="{45E28E21-DF1D-6175-2861-61244F1B6A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3" name="Rectangle 1852">
                    <a:extLst>
                      <a:ext uri="{FF2B5EF4-FFF2-40B4-BE49-F238E27FC236}">
                        <a16:creationId xmlns:a16="http://schemas.microsoft.com/office/drawing/2014/main" id="{B1231B82-EEFE-8859-9404-E5DDDB177D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4" name="Rectangle 1853">
                    <a:extLst>
                      <a:ext uri="{FF2B5EF4-FFF2-40B4-BE49-F238E27FC236}">
                        <a16:creationId xmlns:a16="http://schemas.microsoft.com/office/drawing/2014/main" id="{76382A1F-42EE-E075-CE96-51AA8A5085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5" name="Rectangle 1854">
                    <a:extLst>
                      <a:ext uri="{FF2B5EF4-FFF2-40B4-BE49-F238E27FC236}">
                        <a16:creationId xmlns:a16="http://schemas.microsoft.com/office/drawing/2014/main" id="{D5F5BA2A-ACC8-5C24-F63D-AC986DECCB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6" name="Rectangle 1855">
                    <a:extLst>
                      <a:ext uri="{FF2B5EF4-FFF2-40B4-BE49-F238E27FC236}">
                        <a16:creationId xmlns:a16="http://schemas.microsoft.com/office/drawing/2014/main" id="{86A85626-D840-EFDB-A041-C4F671C51A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7" name="Rectangle 1856">
                    <a:extLst>
                      <a:ext uri="{FF2B5EF4-FFF2-40B4-BE49-F238E27FC236}">
                        <a16:creationId xmlns:a16="http://schemas.microsoft.com/office/drawing/2014/main" id="{9DD695DD-A464-0B69-4B51-223C07120A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8" name="Rectangle 1857">
                    <a:extLst>
                      <a:ext uri="{FF2B5EF4-FFF2-40B4-BE49-F238E27FC236}">
                        <a16:creationId xmlns:a16="http://schemas.microsoft.com/office/drawing/2014/main" id="{97A1B357-F5F8-D248-8DBC-44977A7984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9" name="Group 1808">
                  <a:extLst>
                    <a:ext uri="{FF2B5EF4-FFF2-40B4-BE49-F238E27FC236}">
                      <a16:creationId xmlns:a16="http://schemas.microsoft.com/office/drawing/2014/main" id="{78BF77CB-F951-3931-D29E-555255922E9E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27" name="Rectangle 1826">
                    <a:extLst>
                      <a:ext uri="{FF2B5EF4-FFF2-40B4-BE49-F238E27FC236}">
                        <a16:creationId xmlns:a16="http://schemas.microsoft.com/office/drawing/2014/main" id="{97A09BA4-661C-E32E-9006-28D4AF8BF8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8" name="Rectangle 1827">
                    <a:extLst>
                      <a:ext uri="{FF2B5EF4-FFF2-40B4-BE49-F238E27FC236}">
                        <a16:creationId xmlns:a16="http://schemas.microsoft.com/office/drawing/2014/main" id="{08197156-AD2E-96CC-77DA-9741F6B1B5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9" name="Rectangle 1828">
                    <a:extLst>
                      <a:ext uri="{FF2B5EF4-FFF2-40B4-BE49-F238E27FC236}">
                        <a16:creationId xmlns:a16="http://schemas.microsoft.com/office/drawing/2014/main" id="{8DBF14C4-8E8C-CF66-A143-343F97BF68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0" name="Rectangle 1829">
                    <a:extLst>
                      <a:ext uri="{FF2B5EF4-FFF2-40B4-BE49-F238E27FC236}">
                        <a16:creationId xmlns:a16="http://schemas.microsoft.com/office/drawing/2014/main" id="{13FB1CEC-819C-4426-0BBF-F5876059D5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1" name="Rectangle 1830">
                    <a:extLst>
                      <a:ext uri="{FF2B5EF4-FFF2-40B4-BE49-F238E27FC236}">
                        <a16:creationId xmlns:a16="http://schemas.microsoft.com/office/drawing/2014/main" id="{B64BDD7D-670A-0A24-BC20-CC238300C2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2" name="Rectangle 1831">
                    <a:extLst>
                      <a:ext uri="{FF2B5EF4-FFF2-40B4-BE49-F238E27FC236}">
                        <a16:creationId xmlns:a16="http://schemas.microsoft.com/office/drawing/2014/main" id="{51F45D19-05D5-2D52-64A7-5E847C9381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3" name="Rectangle 1832">
                    <a:extLst>
                      <a:ext uri="{FF2B5EF4-FFF2-40B4-BE49-F238E27FC236}">
                        <a16:creationId xmlns:a16="http://schemas.microsoft.com/office/drawing/2014/main" id="{E873F055-4C4E-CB4E-3776-C7A31C3CDA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4" name="Rectangle 1833">
                    <a:extLst>
                      <a:ext uri="{FF2B5EF4-FFF2-40B4-BE49-F238E27FC236}">
                        <a16:creationId xmlns:a16="http://schemas.microsoft.com/office/drawing/2014/main" id="{B238EC35-4071-1677-2EA4-0620D7B962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5" name="Rectangle 1834">
                    <a:extLst>
                      <a:ext uri="{FF2B5EF4-FFF2-40B4-BE49-F238E27FC236}">
                        <a16:creationId xmlns:a16="http://schemas.microsoft.com/office/drawing/2014/main" id="{26F5A2B8-CA6A-824D-A305-DCA4A245CE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6" name="Rectangle 1835">
                    <a:extLst>
                      <a:ext uri="{FF2B5EF4-FFF2-40B4-BE49-F238E27FC236}">
                        <a16:creationId xmlns:a16="http://schemas.microsoft.com/office/drawing/2014/main" id="{2832876C-8E98-F4BD-88C4-40C3AB5AA5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7" name="Rectangle 1836">
                    <a:extLst>
                      <a:ext uri="{FF2B5EF4-FFF2-40B4-BE49-F238E27FC236}">
                        <a16:creationId xmlns:a16="http://schemas.microsoft.com/office/drawing/2014/main" id="{2A20C31C-10AB-C8D8-2F92-78E8AE7D1C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8" name="Rectangle 1837">
                    <a:extLst>
                      <a:ext uri="{FF2B5EF4-FFF2-40B4-BE49-F238E27FC236}">
                        <a16:creationId xmlns:a16="http://schemas.microsoft.com/office/drawing/2014/main" id="{3476BD3E-7537-20F1-A652-52C5BE236C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9" name="Rectangle 1838">
                    <a:extLst>
                      <a:ext uri="{FF2B5EF4-FFF2-40B4-BE49-F238E27FC236}">
                        <a16:creationId xmlns:a16="http://schemas.microsoft.com/office/drawing/2014/main" id="{401A0D63-51EF-0C0B-5EC6-F1757AC30B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0" name="Rectangle 1839">
                    <a:extLst>
                      <a:ext uri="{FF2B5EF4-FFF2-40B4-BE49-F238E27FC236}">
                        <a16:creationId xmlns:a16="http://schemas.microsoft.com/office/drawing/2014/main" id="{1DBAE1BE-D571-A343-0CC6-C971C87981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1" name="Rectangle 1840">
                    <a:extLst>
                      <a:ext uri="{FF2B5EF4-FFF2-40B4-BE49-F238E27FC236}">
                        <a16:creationId xmlns:a16="http://schemas.microsoft.com/office/drawing/2014/main" id="{2BE0C199-2228-A799-3F60-2C1C315374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2" name="Rectangle 1841">
                    <a:extLst>
                      <a:ext uri="{FF2B5EF4-FFF2-40B4-BE49-F238E27FC236}">
                        <a16:creationId xmlns:a16="http://schemas.microsoft.com/office/drawing/2014/main" id="{1E458393-3AF9-937F-6D21-36EA1D1DE5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10" name="Group 1809">
                  <a:extLst>
                    <a:ext uri="{FF2B5EF4-FFF2-40B4-BE49-F238E27FC236}">
                      <a16:creationId xmlns:a16="http://schemas.microsoft.com/office/drawing/2014/main" id="{CE7758B2-C025-357A-EB33-3FA5B581A113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11" name="Rectangle 1810">
                    <a:extLst>
                      <a:ext uri="{FF2B5EF4-FFF2-40B4-BE49-F238E27FC236}">
                        <a16:creationId xmlns:a16="http://schemas.microsoft.com/office/drawing/2014/main" id="{0881BF67-3E78-488F-4E84-F335FA1BDB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2" name="Rectangle 1811">
                    <a:extLst>
                      <a:ext uri="{FF2B5EF4-FFF2-40B4-BE49-F238E27FC236}">
                        <a16:creationId xmlns:a16="http://schemas.microsoft.com/office/drawing/2014/main" id="{60AD04FF-C1CE-CF1B-FD41-4C89D999CC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3" name="Rectangle 1812">
                    <a:extLst>
                      <a:ext uri="{FF2B5EF4-FFF2-40B4-BE49-F238E27FC236}">
                        <a16:creationId xmlns:a16="http://schemas.microsoft.com/office/drawing/2014/main" id="{F20E8971-8C41-8B9B-C68D-0919475920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4" name="Rectangle 1813">
                    <a:extLst>
                      <a:ext uri="{FF2B5EF4-FFF2-40B4-BE49-F238E27FC236}">
                        <a16:creationId xmlns:a16="http://schemas.microsoft.com/office/drawing/2014/main" id="{BA7EC6A5-D02B-C5B8-7882-AC8984D0C0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5" name="Rectangle 1814">
                    <a:extLst>
                      <a:ext uri="{FF2B5EF4-FFF2-40B4-BE49-F238E27FC236}">
                        <a16:creationId xmlns:a16="http://schemas.microsoft.com/office/drawing/2014/main" id="{FF7FADDD-ED33-96FB-5468-08EFD16145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6" name="Rectangle 1815">
                    <a:extLst>
                      <a:ext uri="{FF2B5EF4-FFF2-40B4-BE49-F238E27FC236}">
                        <a16:creationId xmlns:a16="http://schemas.microsoft.com/office/drawing/2014/main" id="{443B6BFC-B270-AACF-A85F-E96E5D6850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7" name="Rectangle 1816">
                    <a:extLst>
                      <a:ext uri="{FF2B5EF4-FFF2-40B4-BE49-F238E27FC236}">
                        <a16:creationId xmlns:a16="http://schemas.microsoft.com/office/drawing/2014/main" id="{B52B7EBA-7D41-010F-59A3-EDA600D80B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8" name="Rectangle 1817">
                    <a:extLst>
                      <a:ext uri="{FF2B5EF4-FFF2-40B4-BE49-F238E27FC236}">
                        <a16:creationId xmlns:a16="http://schemas.microsoft.com/office/drawing/2014/main" id="{C5A5BEF3-8F60-2582-C545-15E3DDCC85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9" name="Rectangle 1818">
                    <a:extLst>
                      <a:ext uri="{FF2B5EF4-FFF2-40B4-BE49-F238E27FC236}">
                        <a16:creationId xmlns:a16="http://schemas.microsoft.com/office/drawing/2014/main" id="{71F583BD-BE99-AA8C-204D-902CC88C5D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0" name="Rectangle 1819">
                    <a:extLst>
                      <a:ext uri="{FF2B5EF4-FFF2-40B4-BE49-F238E27FC236}">
                        <a16:creationId xmlns:a16="http://schemas.microsoft.com/office/drawing/2014/main" id="{3D59F7D4-471D-D0C1-B04B-2E6D1246701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1" name="Rectangle 1820">
                    <a:extLst>
                      <a:ext uri="{FF2B5EF4-FFF2-40B4-BE49-F238E27FC236}">
                        <a16:creationId xmlns:a16="http://schemas.microsoft.com/office/drawing/2014/main" id="{265318A9-1B58-4A91-8566-59012DA6CA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2" name="Rectangle 1821">
                    <a:extLst>
                      <a:ext uri="{FF2B5EF4-FFF2-40B4-BE49-F238E27FC236}">
                        <a16:creationId xmlns:a16="http://schemas.microsoft.com/office/drawing/2014/main" id="{72CB718B-717A-A016-7F2A-D07F95FC2F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3" name="Rectangle 1822">
                    <a:extLst>
                      <a:ext uri="{FF2B5EF4-FFF2-40B4-BE49-F238E27FC236}">
                        <a16:creationId xmlns:a16="http://schemas.microsoft.com/office/drawing/2014/main" id="{8AD33E99-7AD2-DCB8-EC0C-17B3ADD64A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4" name="Rectangle 1823">
                    <a:extLst>
                      <a:ext uri="{FF2B5EF4-FFF2-40B4-BE49-F238E27FC236}">
                        <a16:creationId xmlns:a16="http://schemas.microsoft.com/office/drawing/2014/main" id="{9A489EF0-FF80-58EA-82A2-3ECBC8E68A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5" name="Rectangle 1824">
                    <a:extLst>
                      <a:ext uri="{FF2B5EF4-FFF2-40B4-BE49-F238E27FC236}">
                        <a16:creationId xmlns:a16="http://schemas.microsoft.com/office/drawing/2014/main" id="{2E5D531C-2A8C-B51E-89E4-083AE203AD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6" name="Rectangle 1825">
                    <a:extLst>
                      <a:ext uri="{FF2B5EF4-FFF2-40B4-BE49-F238E27FC236}">
                        <a16:creationId xmlns:a16="http://schemas.microsoft.com/office/drawing/2014/main" id="{42DE8C91-215D-38C3-9B7D-4BB78B096A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29" name="Group 1528">
                <a:extLst>
                  <a:ext uri="{FF2B5EF4-FFF2-40B4-BE49-F238E27FC236}">
                    <a16:creationId xmlns:a16="http://schemas.microsoft.com/office/drawing/2014/main" id="{641F92F3-4355-A449-1C33-9C436E08BA9D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667" name="Group 1666">
                  <a:extLst>
                    <a:ext uri="{FF2B5EF4-FFF2-40B4-BE49-F238E27FC236}">
                      <a16:creationId xmlns:a16="http://schemas.microsoft.com/office/drawing/2014/main" id="{4533AD8B-8156-09CC-6492-A53C3EB1EBF5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87" name="Rectangle 1786">
                    <a:extLst>
                      <a:ext uri="{FF2B5EF4-FFF2-40B4-BE49-F238E27FC236}">
                        <a16:creationId xmlns:a16="http://schemas.microsoft.com/office/drawing/2014/main" id="{562B45BA-00EF-ED79-35D8-F5AF6AA0C8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8" name="Rectangle 1787">
                    <a:extLst>
                      <a:ext uri="{FF2B5EF4-FFF2-40B4-BE49-F238E27FC236}">
                        <a16:creationId xmlns:a16="http://schemas.microsoft.com/office/drawing/2014/main" id="{AA17F806-85EA-54D1-D7C9-E88EDB244D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9" name="Rectangle 1788">
                    <a:extLst>
                      <a:ext uri="{FF2B5EF4-FFF2-40B4-BE49-F238E27FC236}">
                        <a16:creationId xmlns:a16="http://schemas.microsoft.com/office/drawing/2014/main" id="{F1DEFC32-C8A8-46F6-0832-A36E63CB0E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0" name="Rectangle 1789">
                    <a:extLst>
                      <a:ext uri="{FF2B5EF4-FFF2-40B4-BE49-F238E27FC236}">
                        <a16:creationId xmlns:a16="http://schemas.microsoft.com/office/drawing/2014/main" id="{B9E43407-0AC7-9401-94A8-40846352FE2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1" name="Rectangle 1790">
                    <a:extLst>
                      <a:ext uri="{FF2B5EF4-FFF2-40B4-BE49-F238E27FC236}">
                        <a16:creationId xmlns:a16="http://schemas.microsoft.com/office/drawing/2014/main" id="{80AF5D86-9B3B-3E37-025D-1716A5B0EB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2" name="Rectangle 1791">
                    <a:extLst>
                      <a:ext uri="{FF2B5EF4-FFF2-40B4-BE49-F238E27FC236}">
                        <a16:creationId xmlns:a16="http://schemas.microsoft.com/office/drawing/2014/main" id="{9CA0A3F0-7F27-077C-972B-8154A31F3A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3" name="Rectangle 1792">
                    <a:extLst>
                      <a:ext uri="{FF2B5EF4-FFF2-40B4-BE49-F238E27FC236}">
                        <a16:creationId xmlns:a16="http://schemas.microsoft.com/office/drawing/2014/main" id="{07303305-99DD-0178-0646-E0F8067DE1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F3E36D25-F2CE-66C2-D5F5-3B11A209CD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5" name="Rectangle 1794">
                    <a:extLst>
                      <a:ext uri="{FF2B5EF4-FFF2-40B4-BE49-F238E27FC236}">
                        <a16:creationId xmlns:a16="http://schemas.microsoft.com/office/drawing/2014/main" id="{2EEF0672-12F2-AD76-0C19-A8354A3800D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6" name="Rectangle 1795">
                    <a:extLst>
                      <a:ext uri="{FF2B5EF4-FFF2-40B4-BE49-F238E27FC236}">
                        <a16:creationId xmlns:a16="http://schemas.microsoft.com/office/drawing/2014/main" id="{A8AF4274-718C-A1F6-798A-A544325126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7" name="Rectangle 1796">
                    <a:extLst>
                      <a:ext uri="{FF2B5EF4-FFF2-40B4-BE49-F238E27FC236}">
                        <a16:creationId xmlns:a16="http://schemas.microsoft.com/office/drawing/2014/main" id="{4F064DD0-6EEF-FA1D-B2A9-A685CB0C62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8" name="Rectangle 1797">
                    <a:extLst>
                      <a:ext uri="{FF2B5EF4-FFF2-40B4-BE49-F238E27FC236}">
                        <a16:creationId xmlns:a16="http://schemas.microsoft.com/office/drawing/2014/main" id="{03041C43-B2A4-28D5-0D63-488F36181E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9" name="Rectangle 1798">
                    <a:extLst>
                      <a:ext uri="{FF2B5EF4-FFF2-40B4-BE49-F238E27FC236}">
                        <a16:creationId xmlns:a16="http://schemas.microsoft.com/office/drawing/2014/main" id="{4BF3BCBD-125D-1F0B-2D66-90B58F2516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0" name="Rectangle 1799">
                    <a:extLst>
                      <a:ext uri="{FF2B5EF4-FFF2-40B4-BE49-F238E27FC236}">
                        <a16:creationId xmlns:a16="http://schemas.microsoft.com/office/drawing/2014/main" id="{EF2F9E3D-8CA5-294F-EFF3-F481B081E6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1" name="Rectangle 1800">
                    <a:extLst>
                      <a:ext uri="{FF2B5EF4-FFF2-40B4-BE49-F238E27FC236}">
                        <a16:creationId xmlns:a16="http://schemas.microsoft.com/office/drawing/2014/main" id="{743FBD04-FC48-C615-A924-B764B546DD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2" name="Rectangle 1801">
                    <a:extLst>
                      <a:ext uri="{FF2B5EF4-FFF2-40B4-BE49-F238E27FC236}">
                        <a16:creationId xmlns:a16="http://schemas.microsoft.com/office/drawing/2014/main" id="{727BA1AC-E242-91B7-BB1F-AFB73DD6B1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68" name="Group 1667">
                  <a:extLst>
                    <a:ext uri="{FF2B5EF4-FFF2-40B4-BE49-F238E27FC236}">
                      <a16:creationId xmlns:a16="http://schemas.microsoft.com/office/drawing/2014/main" id="{78ACA14F-6FCC-29EB-61F2-44BE1ABAE1D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71" name="Rectangle 1770">
                    <a:extLst>
                      <a:ext uri="{FF2B5EF4-FFF2-40B4-BE49-F238E27FC236}">
                        <a16:creationId xmlns:a16="http://schemas.microsoft.com/office/drawing/2014/main" id="{7EF63AA6-45E4-E25F-017A-E24A6382AD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2" name="Rectangle 1771">
                    <a:extLst>
                      <a:ext uri="{FF2B5EF4-FFF2-40B4-BE49-F238E27FC236}">
                        <a16:creationId xmlns:a16="http://schemas.microsoft.com/office/drawing/2014/main" id="{9F4A18A8-96EF-F4A8-7687-F5328F24B3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3" name="Rectangle 1772">
                    <a:extLst>
                      <a:ext uri="{FF2B5EF4-FFF2-40B4-BE49-F238E27FC236}">
                        <a16:creationId xmlns:a16="http://schemas.microsoft.com/office/drawing/2014/main" id="{B93A6D1E-E79E-E313-B596-3D74290137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4" name="Rectangle 1773">
                    <a:extLst>
                      <a:ext uri="{FF2B5EF4-FFF2-40B4-BE49-F238E27FC236}">
                        <a16:creationId xmlns:a16="http://schemas.microsoft.com/office/drawing/2014/main" id="{20205517-0DCC-EE5B-FB1A-9FC8F25139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5" name="Rectangle 1774">
                    <a:extLst>
                      <a:ext uri="{FF2B5EF4-FFF2-40B4-BE49-F238E27FC236}">
                        <a16:creationId xmlns:a16="http://schemas.microsoft.com/office/drawing/2014/main" id="{304B55D0-484E-D29E-B383-440BF02324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6" name="Rectangle 1775">
                    <a:extLst>
                      <a:ext uri="{FF2B5EF4-FFF2-40B4-BE49-F238E27FC236}">
                        <a16:creationId xmlns:a16="http://schemas.microsoft.com/office/drawing/2014/main" id="{1E54593E-981A-FBDE-1DE3-EE4B3917472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7" name="Rectangle 1776">
                    <a:extLst>
                      <a:ext uri="{FF2B5EF4-FFF2-40B4-BE49-F238E27FC236}">
                        <a16:creationId xmlns:a16="http://schemas.microsoft.com/office/drawing/2014/main" id="{D43189BE-651C-399B-AF37-2A587EA6A1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8" name="Rectangle 1777">
                    <a:extLst>
                      <a:ext uri="{FF2B5EF4-FFF2-40B4-BE49-F238E27FC236}">
                        <a16:creationId xmlns:a16="http://schemas.microsoft.com/office/drawing/2014/main" id="{719CC0F8-96A6-4706-2C90-B9BB1032FA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9" name="Rectangle 1778">
                    <a:extLst>
                      <a:ext uri="{FF2B5EF4-FFF2-40B4-BE49-F238E27FC236}">
                        <a16:creationId xmlns:a16="http://schemas.microsoft.com/office/drawing/2014/main" id="{CB65EA7B-DE88-17B7-CEFD-B046C3A645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0" name="Rectangle 1779">
                    <a:extLst>
                      <a:ext uri="{FF2B5EF4-FFF2-40B4-BE49-F238E27FC236}">
                        <a16:creationId xmlns:a16="http://schemas.microsoft.com/office/drawing/2014/main" id="{95724447-902F-E1FF-9509-ECDA0A92BE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1" name="Rectangle 1780">
                    <a:extLst>
                      <a:ext uri="{FF2B5EF4-FFF2-40B4-BE49-F238E27FC236}">
                        <a16:creationId xmlns:a16="http://schemas.microsoft.com/office/drawing/2014/main" id="{A1911B7A-7FFA-0A0E-387A-2AA58BA22C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2" name="Rectangle 1781">
                    <a:extLst>
                      <a:ext uri="{FF2B5EF4-FFF2-40B4-BE49-F238E27FC236}">
                        <a16:creationId xmlns:a16="http://schemas.microsoft.com/office/drawing/2014/main" id="{7DC740C1-D8C5-7081-6CF5-C31488A5C2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3" name="Rectangle 1782">
                    <a:extLst>
                      <a:ext uri="{FF2B5EF4-FFF2-40B4-BE49-F238E27FC236}">
                        <a16:creationId xmlns:a16="http://schemas.microsoft.com/office/drawing/2014/main" id="{50566CA2-488A-B7F8-E646-527FA488FF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4" name="Rectangle 1783">
                    <a:extLst>
                      <a:ext uri="{FF2B5EF4-FFF2-40B4-BE49-F238E27FC236}">
                        <a16:creationId xmlns:a16="http://schemas.microsoft.com/office/drawing/2014/main" id="{42793E8C-694A-7C6A-E5A8-2C42E2B0A9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5" name="Rectangle 1784">
                    <a:extLst>
                      <a:ext uri="{FF2B5EF4-FFF2-40B4-BE49-F238E27FC236}">
                        <a16:creationId xmlns:a16="http://schemas.microsoft.com/office/drawing/2014/main" id="{0F782136-0D92-339E-00CF-9AC30F9F38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6" name="Rectangle 1785">
                    <a:extLst>
                      <a:ext uri="{FF2B5EF4-FFF2-40B4-BE49-F238E27FC236}">
                        <a16:creationId xmlns:a16="http://schemas.microsoft.com/office/drawing/2014/main" id="{63E74F4E-469F-EC42-0ADC-CC9B68E74C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69" name="Group 1668">
                  <a:extLst>
                    <a:ext uri="{FF2B5EF4-FFF2-40B4-BE49-F238E27FC236}">
                      <a16:creationId xmlns:a16="http://schemas.microsoft.com/office/drawing/2014/main" id="{8BEB5FC4-5965-7AA6-78A3-3EAD2984978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55" name="Rectangle 1754">
                    <a:extLst>
                      <a:ext uri="{FF2B5EF4-FFF2-40B4-BE49-F238E27FC236}">
                        <a16:creationId xmlns:a16="http://schemas.microsoft.com/office/drawing/2014/main" id="{C25A395C-58A7-D182-2387-0917E3606A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6" name="Rectangle 1755">
                    <a:extLst>
                      <a:ext uri="{FF2B5EF4-FFF2-40B4-BE49-F238E27FC236}">
                        <a16:creationId xmlns:a16="http://schemas.microsoft.com/office/drawing/2014/main" id="{EA62695B-035B-EEBC-3AF8-BF5FD0FB96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7" name="Rectangle 1756">
                    <a:extLst>
                      <a:ext uri="{FF2B5EF4-FFF2-40B4-BE49-F238E27FC236}">
                        <a16:creationId xmlns:a16="http://schemas.microsoft.com/office/drawing/2014/main" id="{020FE985-48A6-C51A-97F3-34DFBD6E1F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8" name="Rectangle 1757">
                    <a:extLst>
                      <a:ext uri="{FF2B5EF4-FFF2-40B4-BE49-F238E27FC236}">
                        <a16:creationId xmlns:a16="http://schemas.microsoft.com/office/drawing/2014/main" id="{6263D4C9-E671-6507-D439-533863FB9E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9" name="Rectangle 1758">
                    <a:extLst>
                      <a:ext uri="{FF2B5EF4-FFF2-40B4-BE49-F238E27FC236}">
                        <a16:creationId xmlns:a16="http://schemas.microsoft.com/office/drawing/2014/main" id="{8F5ABB7F-B278-80B7-E0CD-36DD42A202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0" name="Rectangle 1759">
                    <a:extLst>
                      <a:ext uri="{FF2B5EF4-FFF2-40B4-BE49-F238E27FC236}">
                        <a16:creationId xmlns:a16="http://schemas.microsoft.com/office/drawing/2014/main" id="{D1827C8C-6ED3-50A5-A99D-B546C16615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1" name="Rectangle 1760">
                    <a:extLst>
                      <a:ext uri="{FF2B5EF4-FFF2-40B4-BE49-F238E27FC236}">
                        <a16:creationId xmlns:a16="http://schemas.microsoft.com/office/drawing/2014/main" id="{7181B628-656F-BF3A-4077-4A2773BA0B6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2" name="Rectangle 1761">
                    <a:extLst>
                      <a:ext uri="{FF2B5EF4-FFF2-40B4-BE49-F238E27FC236}">
                        <a16:creationId xmlns:a16="http://schemas.microsoft.com/office/drawing/2014/main" id="{86D8F748-EAAF-E54A-F394-9B93CFE934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3" name="Rectangle 1762">
                    <a:extLst>
                      <a:ext uri="{FF2B5EF4-FFF2-40B4-BE49-F238E27FC236}">
                        <a16:creationId xmlns:a16="http://schemas.microsoft.com/office/drawing/2014/main" id="{FBDE421C-D3CF-29AB-C51C-5B46FD0B93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4" name="Rectangle 1763">
                    <a:extLst>
                      <a:ext uri="{FF2B5EF4-FFF2-40B4-BE49-F238E27FC236}">
                        <a16:creationId xmlns:a16="http://schemas.microsoft.com/office/drawing/2014/main" id="{2F8C5B4D-8D38-0AEA-6BD0-5DEFC57218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5" name="Rectangle 1764">
                    <a:extLst>
                      <a:ext uri="{FF2B5EF4-FFF2-40B4-BE49-F238E27FC236}">
                        <a16:creationId xmlns:a16="http://schemas.microsoft.com/office/drawing/2014/main" id="{AC34D864-EDB6-0067-06D9-AE81FB4341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6" name="Rectangle 1765">
                    <a:extLst>
                      <a:ext uri="{FF2B5EF4-FFF2-40B4-BE49-F238E27FC236}">
                        <a16:creationId xmlns:a16="http://schemas.microsoft.com/office/drawing/2014/main" id="{B08929F3-B7E1-7750-CD1B-F7B9888D7A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7" name="Rectangle 1766">
                    <a:extLst>
                      <a:ext uri="{FF2B5EF4-FFF2-40B4-BE49-F238E27FC236}">
                        <a16:creationId xmlns:a16="http://schemas.microsoft.com/office/drawing/2014/main" id="{8A4880A2-256D-6AB4-6D1A-4C0AAD3AB6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8" name="Rectangle 1767">
                    <a:extLst>
                      <a:ext uri="{FF2B5EF4-FFF2-40B4-BE49-F238E27FC236}">
                        <a16:creationId xmlns:a16="http://schemas.microsoft.com/office/drawing/2014/main" id="{81944BED-0E24-442E-C1F1-5080D289B9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9" name="Rectangle 1768">
                    <a:extLst>
                      <a:ext uri="{FF2B5EF4-FFF2-40B4-BE49-F238E27FC236}">
                        <a16:creationId xmlns:a16="http://schemas.microsoft.com/office/drawing/2014/main" id="{62DF12A0-B9BF-5857-42F0-34E8BFEDAE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0" name="Rectangle 1769">
                    <a:extLst>
                      <a:ext uri="{FF2B5EF4-FFF2-40B4-BE49-F238E27FC236}">
                        <a16:creationId xmlns:a16="http://schemas.microsoft.com/office/drawing/2014/main" id="{216997E4-FA9B-F8EF-2D8C-D17FEA34AD1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0" name="Group 1669">
                  <a:extLst>
                    <a:ext uri="{FF2B5EF4-FFF2-40B4-BE49-F238E27FC236}">
                      <a16:creationId xmlns:a16="http://schemas.microsoft.com/office/drawing/2014/main" id="{01745345-69DB-994A-5C09-291620438DC8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39" name="Rectangle 1738">
                    <a:extLst>
                      <a:ext uri="{FF2B5EF4-FFF2-40B4-BE49-F238E27FC236}">
                        <a16:creationId xmlns:a16="http://schemas.microsoft.com/office/drawing/2014/main" id="{8D062EA2-4CBD-6F25-2F50-D7EED23D85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0" name="Rectangle 1739">
                    <a:extLst>
                      <a:ext uri="{FF2B5EF4-FFF2-40B4-BE49-F238E27FC236}">
                        <a16:creationId xmlns:a16="http://schemas.microsoft.com/office/drawing/2014/main" id="{6B2184E4-403C-2741-0C6C-DA031EB5B9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1" name="Rectangle 1740">
                    <a:extLst>
                      <a:ext uri="{FF2B5EF4-FFF2-40B4-BE49-F238E27FC236}">
                        <a16:creationId xmlns:a16="http://schemas.microsoft.com/office/drawing/2014/main" id="{1979FDEA-3BB3-D0D9-7C3D-2872B273C5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2" name="Rectangle 1741">
                    <a:extLst>
                      <a:ext uri="{FF2B5EF4-FFF2-40B4-BE49-F238E27FC236}">
                        <a16:creationId xmlns:a16="http://schemas.microsoft.com/office/drawing/2014/main" id="{7275F65C-1397-1AEA-42A6-5A65786EFC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3" name="Rectangle 1742">
                    <a:extLst>
                      <a:ext uri="{FF2B5EF4-FFF2-40B4-BE49-F238E27FC236}">
                        <a16:creationId xmlns:a16="http://schemas.microsoft.com/office/drawing/2014/main" id="{D6BDD62A-B6DC-6B80-7748-C9FE20FFF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4" name="Rectangle 1743">
                    <a:extLst>
                      <a:ext uri="{FF2B5EF4-FFF2-40B4-BE49-F238E27FC236}">
                        <a16:creationId xmlns:a16="http://schemas.microsoft.com/office/drawing/2014/main" id="{3FF2A218-3BAF-D289-E96D-1E7719E8E96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5" name="Rectangle 1744">
                    <a:extLst>
                      <a:ext uri="{FF2B5EF4-FFF2-40B4-BE49-F238E27FC236}">
                        <a16:creationId xmlns:a16="http://schemas.microsoft.com/office/drawing/2014/main" id="{FFA72242-86E0-ADBA-2C0E-28DC9754AF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6" name="Rectangle 1745">
                    <a:extLst>
                      <a:ext uri="{FF2B5EF4-FFF2-40B4-BE49-F238E27FC236}">
                        <a16:creationId xmlns:a16="http://schemas.microsoft.com/office/drawing/2014/main" id="{A2181B12-3F27-0958-AFA6-30AA241861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7" name="Rectangle 1746">
                    <a:extLst>
                      <a:ext uri="{FF2B5EF4-FFF2-40B4-BE49-F238E27FC236}">
                        <a16:creationId xmlns:a16="http://schemas.microsoft.com/office/drawing/2014/main" id="{C492D073-DC16-B5ED-A736-46D2253DE0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8" name="Rectangle 1747">
                    <a:extLst>
                      <a:ext uri="{FF2B5EF4-FFF2-40B4-BE49-F238E27FC236}">
                        <a16:creationId xmlns:a16="http://schemas.microsoft.com/office/drawing/2014/main" id="{D672145E-C867-BE96-D7F5-6BD8113199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9" name="Rectangle 1748">
                    <a:extLst>
                      <a:ext uri="{FF2B5EF4-FFF2-40B4-BE49-F238E27FC236}">
                        <a16:creationId xmlns:a16="http://schemas.microsoft.com/office/drawing/2014/main" id="{EAE006F1-8A0B-E7E2-0DE7-48790E26AA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0" name="Rectangle 1749">
                    <a:extLst>
                      <a:ext uri="{FF2B5EF4-FFF2-40B4-BE49-F238E27FC236}">
                        <a16:creationId xmlns:a16="http://schemas.microsoft.com/office/drawing/2014/main" id="{CE39D6B0-6DA5-61E3-5532-F645B701AD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1" name="Rectangle 1750">
                    <a:extLst>
                      <a:ext uri="{FF2B5EF4-FFF2-40B4-BE49-F238E27FC236}">
                        <a16:creationId xmlns:a16="http://schemas.microsoft.com/office/drawing/2014/main" id="{476133FE-A6E2-777F-D5BC-AA3E0E5E7A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2" name="Rectangle 1751">
                    <a:extLst>
                      <a:ext uri="{FF2B5EF4-FFF2-40B4-BE49-F238E27FC236}">
                        <a16:creationId xmlns:a16="http://schemas.microsoft.com/office/drawing/2014/main" id="{5F2FF077-2001-FC5D-716C-371EF1CF82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3" name="Rectangle 1752">
                    <a:extLst>
                      <a:ext uri="{FF2B5EF4-FFF2-40B4-BE49-F238E27FC236}">
                        <a16:creationId xmlns:a16="http://schemas.microsoft.com/office/drawing/2014/main" id="{66F6C8BD-3651-320C-3C7E-8FBC8A1B5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4" name="Rectangle 1753">
                    <a:extLst>
                      <a:ext uri="{FF2B5EF4-FFF2-40B4-BE49-F238E27FC236}">
                        <a16:creationId xmlns:a16="http://schemas.microsoft.com/office/drawing/2014/main" id="{24A0E0F3-5672-5CC1-FB29-AB6C66C9F7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1" name="Group 1670">
                  <a:extLst>
                    <a:ext uri="{FF2B5EF4-FFF2-40B4-BE49-F238E27FC236}">
                      <a16:creationId xmlns:a16="http://schemas.microsoft.com/office/drawing/2014/main" id="{5777AA51-B8A9-752E-47AA-0AB12ADB2EE6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23" name="Rectangle 1722">
                    <a:extLst>
                      <a:ext uri="{FF2B5EF4-FFF2-40B4-BE49-F238E27FC236}">
                        <a16:creationId xmlns:a16="http://schemas.microsoft.com/office/drawing/2014/main" id="{DB4ABDD7-BF77-DB31-2D6D-028730DEEA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4" name="Rectangle 1723">
                    <a:extLst>
                      <a:ext uri="{FF2B5EF4-FFF2-40B4-BE49-F238E27FC236}">
                        <a16:creationId xmlns:a16="http://schemas.microsoft.com/office/drawing/2014/main" id="{55790602-5636-44F1-939C-0A58716D3A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5" name="Rectangle 1724">
                    <a:extLst>
                      <a:ext uri="{FF2B5EF4-FFF2-40B4-BE49-F238E27FC236}">
                        <a16:creationId xmlns:a16="http://schemas.microsoft.com/office/drawing/2014/main" id="{2499809D-AC14-724D-3071-7A9AFDCA3A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6" name="Rectangle 1725">
                    <a:extLst>
                      <a:ext uri="{FF2B5EF4-FFF2-40B4-BE49-F238E27FC236}">
                        <a16:creationId xmlns:a16="http://schemas.microsoft.com/office/drawing/2014/main" id="{97C42E9D-2350-918E-A154-BF7BAAA606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7" name="Rectangle 1726">
                    <a:extLst>
                      <a:ext uri="{FF2B5EF4-FFF2-40B4-BE49-F238E27FC236}">
                        <a16:creationId xmlns:a16="http://schemas.microsoft.com/office/drawing/2014/main" id="{8F638774-F74A-65DF-CBF4-1B66BB9456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8" name="Rectangle 1727">
                    <a:extLst>
                      <a:ext uri="{FF2B5EF4-FFF2-40B4-BE49-F238E27FC236}">
                        <a16:creationId xmlns:a16="http://schemas.microsoft.com/office/drawing/2014/main" id="{DAF384E3-A326-C29B-1B99-A75136708D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9" name="Rectangle 1728">
                    <a:extLst>
                      <a:ext uri="{FF2B5EF4-FFF2-40B4-BE49-F238E27FC236}">
                        <a16:creationId xmlns:a16="http://schemas.microsoft.com/office/drawing/2014/main" id="{0FE818F3-52E2-61E3-74E9-86F5DF790A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0" name="Rectangle 1729">
                    <a:extLst>
                      <a:ext uri="{FF2B5EF4-FFF2-40B4-BE49-F238E27FC236}">
                        <a16:creationId xmlns:a16="http://schemas.microsoft.com/office/drawing/2014/main" id="{9DA0CF88-A958-BBC1-D05C-CC7DF344E3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1" name="Rectangle 1730">
                    <a:extLst>
                      <a:ext uri="{FF2B5EF4-FFF2-40B4-BE49-F238E27FC236}">
                        <a16:creationId xmlns:a16="http://schemas.microsoft.com/office/drawing/2014/main" id="{F336035A-D936-E958-DF90-81E1936806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2" name="Rectangle 1731">
                    <a:extLst>
                      <a:ext uri="{FF2B5EF4-FFF2-40B4-BE49-F238E27FC236}">
                        <a16:creationId xmlns:a16="http://schemas.microsoft.com/office/drawing/2014/main" id="{48E28B5D-2C58-75A8-C8F1-59B34A1784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3" name="Rectangle 1732">
                    <a:extLst>
                      <a:ext uri="{FF2B5EF4-FFF2-40B4-BE49-F238E27FC236}">
                        <a16:creationId xmlns:a16="http://schemas.microsoft.com/office/drawing/2014/main" id="{C9A9A199-CFB7-0433-9ADA-4EFE32FBA8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4" name="Rectangle 1733">
                    <a:extLst>
                      <a:ext uri="{FF2B5EF4-FFF2-40B4-BE49-F238E27FC236}">
                        <a16:creationId xmlns:a16="http://schemas.microsoft.com/office/drawing/2014/main" id="{7BA696F7-42CF-5ECB-E390-97ADB8616F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5" name="Rectangle 1734">
                    <a:extLst>
                      <a:ext uri="{FF2B5EF4-FFF2-40B4-BE49-F238E27FC236}">
                        <a16:creationId xmlns:a16="http://schemas.microsoft.com/office/drawing/2014/main" id="{ECB13F76-37B1-2886-33AC-D681DF6807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6" name="Rectangle 1735">
                    <a:extLst>
                      <a:ext uri="{FF2B5EF4-FFF2-40B4-BE49-F238E27FC236}">
                        <a16:creationId xmlns:a16="http://schemas.microsoft.com/office/drawing/2014/main" id="{04338BCF-5DCD-956B-A37F-343C29D998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7" name="Rectangle 1736">
                    <a:extLst>
                      <a:ext uri="{FF2B5EF4-FFF2-40B4-BE49-F238E27FC236}">
                        <a16:creationId xmlns:a16="http://schemas.microsoft.com/office/drawing/2014/main" id="{87DB06A6-61FE-1B81-15F7-9AA8E7502C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8" name="Rectangle 1737">
                    <a:extLst>
                      <a:ext uri="{FF2B5EF4-FFF2-40B4-BE49-F238E27FC236}">
                        <a16:creationId xmlns:a16="http://schemas.microsoft.com/office/drawing/2014/main" id="{CBB93B40-31F9-6F65-0A56-D93054C3CB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2" name="Group 1671">
                  <a:extLst>
                    <a:ext uri="{FF2B5EF4-FFF2-40B4-BE49-F238E27FC236}">
                      <a16:creationId xmlns:a16="http://schemas.microsoft.com/office/drawing/2014/main" id="{D0FF972B-2B8B-43A8-7FD7-99078CB391D8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07" name="Rectangle 1706">
                    <a:extLst>
                      <a:ext uri="{FF2B5EF4-FFF2-40B4-BE49-F238E27FC236}">
                        <a16:creationId xmlns:a16="http://schemas.microsoft.com/office/drawing/2014/main" id="{F47CB028-A06B-EA1E-5B63-7A25024D0D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8" name="Rectangle 1707">
                    <a:extLst>
                      <a:ext uri="{FF2B5EF4-FFF2-40B4-BE49-F238E27FC236}">
                        <a16:creationId xmlns:a16="http://schemas.microsoft.com/office/drawing/2014/main" id="{8D380732-D9E1-29FB-53EC-83D2F57663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9" name="Rectangle 1708">
                    <a:extLst>
                      <a:ext uri="{FF2B5EF4-FFF2-40B4-BE49-F238E27FC236}">
                        <a16:creationId xmlns:a16="http://schemas.microsoft.com/office/drawing/2014/main" id="{7F7A04B3-54ED-95EC-697B-72DF2F2A48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0" name="Rectangle 1709">
                    <a:extLst>
                      <a:ext uri="{FF2B5EF4-FFF2-40B4-BE49-F238E27FC236}">
                        <a16:creationId xmlns:a16="http://schemas.microsoft.com/office/drawing/2014/main" id="{B1604980-2996-38A1-F3A6-A6CBE92A15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1" name="Rectangle 1710">
                    <a:extLst>
                      <a:ext uri="{FF2B5EF4-FFF2-40B4-BE49-F238E27FC236}">
                        <a16:creationId xmlns:a16="http://schemas.microsoft.com/office/drawing/2014/main" id="{55E75C55-C6CD-4298-435B-53C55B7992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2" name="Rectangle 1711">
                    <a:extLst>
                      <a:ext uri="{FF2B5EF4-FFF2-40B4-BE49-F238E27FC236}">
                        <a16:creationId xmlns:a16="http://schemas.microsoft.com/office/drawing/2014/main" id="{87A6E8F3-B46A-0EF9-7018-991A8BD3E8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3" name="Rectangle 1712">
                    <a:extLst>
                      <a:ext uri="{FF2B5EF4-FFF2-40B4-BE49-F238E27FC236}">
                        <a16:creationId xmlns:a16="http://schemas.microsoft.com/office/drawing/2014/main" id="{F411DFDF-68D5-390B-6511-016368B1736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4" name="Rectangle 1713">
                    <a:extLst>
                      <a:ext uri="{FF2B5EF4-FFF2-40B4-BE49-F238E27FC236}">
                        <a16:creationId xmlns:a16="http://schemas.microsoft.com/office/drawing/2014/main" id="{D73B243C-0F52-833D-4D32-0ACCEC690D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5" name="Rectangle 1714">
                    <a:extLst>
                      <a:ext uri="{FF2B5EF4-FFF2-40B4-BE49-F238E27FC236}">
                        <a16:creationId xmlns:a16="http://schemas.microsoft.com/office/drawing/2014/main" id="{9E6DC497-6EC6-1D3F-015D-9372AAE8D2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6" name="Rectangle 1715">
                    <a:extLst>
                      <a:ext uri="{FF2B5EF4-FFF2-40B4-BE49-F238E27FC236}">
                        <a16:creationId xmlns:a16="http://schemas.microsoft.com/office/drawing/2014/main" id="{2EE92F78-1E87-5FF9-A049-EC8E64C5A4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7" name="Rectangle 1716">
                    <a:extLst>
                      <a:ext uri="{FF2B5EF4-FFF2-40B4-BE49-F238E27FC236}">
                        <a16:creationId xmlns:a16="http://schemas.microsoft.com/office/drawing/2014/main" id="{242C243C-6E32-DC99-CA67-A0E5D3BF1E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8" name="Rectangle 1717">
                    <a:extLst>
                      <a:ext uri="{FF2B5EF4-FFF2-40B4-BE49-F238E27FC236}">
                        <a16:creationId xmlns:a16="http://schemas.microsoft.com/office/drawing/2014/main" id="{8C52D196-E2FC-3EEA-99AC-79BA5E028D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9" name="Rectangle 1718">
                    <a:extLst>
                      <a:ext uri="{FF2B5EF4-FFF2-40B4-BE49-F238E27FC236}">
                        <a16:creationId xmlns:a16="http://schemas.microsoft.com/office/drawing/2014/main" id="{C097B0AE-5703-D781-C019-E5E8868D85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0" name="Rectangle 1719">
                    <a:extLst>
                      <a:ext uri="{FF2B5EF4-FFF2-40B4-BE49-F238E27FC236}">
                        <a16:creationId xmlns:a16="http://schemas.microsoft.com/office/drawing/2014/main" id="{A70A35DF-A973-A3E1-6F9C-E94943D291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1" name="Rectangle 1720">
                    <a:extLst>
                      <a:ext uri="{FF2B5EF4-FFF2-40B4-BE49-F238E27FC236}">
                        <a16:creationId xmlns:a16="http://schemas.microsoft.com/office/drawing/2014/main" id="{14A22423-6006-83D3-8A4C-C03CF10362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2" name="Rectangle 1721">
                    <a:extLst>
                      <a:ext uri="{FF2B5EF4-FFF2-40B4-BE49-F238E27FC236}">
                        <a16:creationId xmlns:a16="http://schemas.microsoft.com/office/drawing/2014/main" id="{8B0A58BB-F94A-FA25-0ED2-05E63F2157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3" name="Group 1672">
                  <a:extLst>
                    <a:ext uri="{FF2B5EF4-FFF2-40B4-BE49-F238E27FC236}">
                      <a16:creationId xmlns:a16="http://schemas.microsoft.com/office/drawing/2014/main" id="{7D9A939D-0E26-C83F-2319-1DBAB44B628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91" name="Rectangle 1690">
                    <a:extLst>
                      <a:ext uri="{FF2B5EF4-FFF2-40B4-BE49-F238E27FC236}">
                        <a16:creationId xmlns:a16="http://schemas.microsoft.com/office/drawing/2014/main" id="{6194F3AD-0E23-0A28-C29E-29BF550C87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2" name="Rectangle 1691">
                    <a:extLst>
                      <a:ext uri="{FF2B5EF4-FFF2-40B4-BE49-F238E27FC236}">
                        <a16:creationId xmlns:a16="http://schemas.microsoft.com/office/drawing/2014/main" id="{8A5527E3-076B-FB24-1BA0-34C3DB78CB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3" name="Rectangle 1692">
                    <a:extLst>
                      <a:ext uri="{FF2B5EF4-FFF2-40B4-BE49-F238E27FC236}">
                        <a16:creationId xmlns:a16="http://schemas.microsoft.com/office/drawing/2014/main" id="{1DD40BE7-4C6F-74AA-17CE-EBCB2F9015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4" name="Rectangle 1693">
                    <a:extLst>
                      <a:ext uri="{FF2B5EF4-FFF2-40B4-BE49-F238E27FC236}">
                        <a16:creationId xmlns:a16="http://schemas.microsoft.com/office/drawing/2014/main" id="{99364EB7-C119-4298-EF1B-C353CD00BA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5" name="Rectangle 1694">
                    <a:extLst>
                      <a:ext uri="{FF2B5EF4-FFF2-40B4-BE49-F238E27FC236}">
                        <a16:creationId xmlns:a16="http://schemas.microsoft.com/office/drawing/2014/main" id="{A9A0CACA-85DF-CFE7-0BBA-79E2C33BE9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6" name="Rectangle 1695">
                    <a:extLst>
                      <a:ext uri="{FF2B5EF4-FFF2-40B4-BE49-F238E27FC236}">
                        <a16:creationId xmlns:a16="http://schemas.microsoft.com/office/drawing/2014/main" id="{A6BD2E81-3266-E3DA-9965-87F7BC0B8D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7" name="Rectangle 1696">
                    <a:extLst>
                      <a:ext uri="{FF2B5EF4-FFF2-40B4-BE49-F238E27FC236}">
                        <a16:creationId xmlns:a16="http://schemas.microsoft.com/office/drawing/2014/main" id="{338DAA5E-FF83-D949-7485-EDEF2C4438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8" name="Rectangle 1697">
                    <a:extLst>
                      <a:ext uri="{FF2B5EF4-FFF2-40B4-BE49-F238E27FC236}">
                        <a16:creationId xmlns:a16="http://schemas.microsoft.com/office/drawing/2014/main" id="{E75A5840-B803-1E71-A316-7BF4AFDD97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9" name="Rectangle 1698">
                    <a:extLst>
                      <a:ext uri="{FF2B5EF4-FFF2-40B4-BE49-F238E27FC236}">
                        <a16:creationId xmlns:a16="http://schemas.microsoft.com/office/drawing/2014/main" id="{ED35B7E1-97AE-45DF-AEDE-1EF910292B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0" name="Rectangle 1699">
                    <a:extLst>
                      <a:ext uri="{FF2B5EF4-FFF2-40B4-BE49-F238E27FC236}">
                        <a16:creationId xmlns:a16="http://schemas.microsoft.com/office/drawing/2014/main" id="{81D94698-4D97-626D-8972-F1F0011F8C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1" name="Rectangle 1700">
                    <a:extLst>
                      <a:ext uri="{FF2B5EF4-FFF2-40B4-BE49-F238E27FC236}">
                        <a16:creationId xmlns:a16="http://schemas.microsoft.com/office/drawing/2014/main" id="{AB11A1F2-EA06-B900-F058-DB6CDCB299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2" name="Rectangle 1701">
                    <a:extLst>
                      <a:ext uri="{FF2B5EF4-FFF2-40B4-BE49-F238E27FC236}">
                        <a16:creationId xmlns:a16="http://schemas.microsoft.com/office/drawing/2014/main" id="{86CFF312-D747-1C1C-6DAC-44554B887D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3" name="Rectangle 1702">
                    <a:extLst>
                      <a:ext uri="{FF2B5EF4-FFF2-40B4-BE49-F238E27FC236}">
                        <a16:creationId xmlns:a16="http://schemas.microsoft.com/office/drawing/2014/main" id="{3B2B33DF-D401-5A0C-90FF-9359248235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4" name="Rectangle 1703">
                    <a:extLst>
                      <a:ext uri="{FF2B5EF4-FFF2-40B4-BE49-F238E27FC236}">
                        <a16:creationId xmlns:a16="http://schemas.microsoft.com/office/drawing/2014/main" id="{6B1CB02C-E2F0-2B46-FEAB-86FA5F3FF0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5" name="Rectangle 1704">
                    <a:extLst>
                      <a:ext uri="{FF2B5EF4-FFF2-40B4-BE49-F238E27FC236}">
                        <a16:creationId xmlns:a16="http://schemas.microsoft.com/office/drawing/2014/main" id="{507F02E8-BCC9-0FF5-A3E0-00BAAE3DC5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6" name="Rectangle 1705">
                    <a:extLst>
                      <a:ext uri="{FF2B5EF4-FFF2-40B4-BE49-F238E27FC236}">
                        <a16:creationId xmlns:a16="http://schemas.microsoft.com/office/drawing/2014/main" id="{2FEA3C6E-EA10-2F29-8FFC-638AE029E8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4" name="Group 1673">
                  <a:extLst>
                    <a:ext uri="{FF2B5EF4-FFF2-40B4-BE49-F238E27FC236}">
                      <a16:creationId xmlns:a16="http://schemas.microsoft.com/office/drawing/2014/main" id="{2BEC86DB-6F59-35B9-2921-CDF248944874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75" name="Rectangle 1674">
                    <a:extLst>
                      <a:ext uri="{FF2B5EF4-FFF2-40B4-BE49-F238E27FC236}">
                        <a16:creationId xmlns:a16="http://schemas.microsoft.com/office/drawing/2014/main" id="{18DA24BE-6FB2-FC9F-360C-BB4C9D50940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6" name="Rectangle 1675">
                    <a:extLst>
                      <a:ext uri="{FF2B5EF4-FFF2-40B4-BE49-F238E27FC236}">
                        <a16:creationId xmlns:a16="http://schemas.microsoft.com/office/drawing/2014/main" id="{A64CD88F-CB07-A760-9318-8A3E294676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7" name="Rectangle 1676">
                    <a:extLst>
                      <a:ext uri="{FF2B5EF4-FFF2-40B4-BE49-F238E27FC236}">
                        <a16:creationId xmlns:a16="http://schemas.microsoft.com/office/drawing/2014/main" id="{86BECDDF-CD3C-C2A1-1246-B03A945AFC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8" name="Rectangle 1677">
                    <a:extLst>
                      <a:ext uri="{FF2B5EF4-FFF2-40B4-BE49-F238E27FC236}">
                        <a16:creationId xmlns:a16="http://schemas.microsoft.com/office/drawing/2014/main" id="{0B091F1C-EF05-39A2-F15A-62C6DC4E2F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9" name="Rectangle 1678">
                    <a:extLst>
                      <a:ext uri="{FF2B5EF4-FFF2-40B4-BE49-F238E27FC236}">
                        <a16:creationId xmlns:a16="http://schemas.microsoft.com/office/drawing/2014/main" id="{E58CDB6A-83E8-D273-8516-A3774CB97B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0" name="Rectangle 1679">
                    <a:extLst>
                      <a:ext uri="{FF2B5EF4-FFF2-40B4-BE49-F238E27FC236}">
                        <a16:creationId xmlns:a16="http://schemas.microsoft.com/office/drawing/2014/main" id="{B4269C59-9D91-3E94-76AD-93A6FED658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1" name="Rectangle 1680">
                    <a:extLst>
                      <a:ext uri="{FF2B5EF4-FFF2-40B4-BE49-F238E27FC236}">
                        <a16:creationId xmlns:a16="http://schemas.microsoft.com/office/drawing/2014/main" id="{E6BCD89F-0AA0-4D2A-6B1E-5A7F5C06E2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2" name="Rectangle 1681">
                    <a:extLst>
                      <a:ext uri="{FF2B5EF4-FFF2-40B4-BE49-F238E27FC236}">
                        <a16:creationId xmlns:a16="http://schemas.microsoft.com/office/drawing/2014/main" id="{B67E51E3-50D5-124B-265A-AFEBC9FB2D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3" name="Rectangle 1682">
                    <a:extLst>
                      <a:ext uri="{FF2B5EF4-FFF2-40B4-BE49-F238E27FC236}">
                        <a16:creationId xmlns:a16="http://schemas.microsoft.com/office/drawing/2014/main" id="{34F36C61-4193-81E0-1AF1-721D7A86A5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4" name="Rectangle 1683">
                    <a:extLst>
                      <a:ext uri="{FF2B5EF4-FFF2-40B4-BE49-F238E27FC236}">
                        <a16:creationId xmlns:a16="http://schemas.microsoft.com/office/drawing/2014/main" id="{C13D297E-7103-860A-FAEF-863BB41219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5" name="Rectangle 1684">
                    <a:extLst>
                      <a:ext uri="{FF2B5EF4-FFF2-40B4-BE49-F238E27FC236}">
                        <a16:creationId xmlns:a16="http://schemas.microsoft.com/office/drawing/2014/main" id="{6A381093-3FF5-6FAB-EA14-A70823B810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6" name="Rectangle 1685">
                    <a:extLst>
                      <a:ext uri="{FF2B5EF4-FFF2-40B4-BE49-F238E27FC236}">
                        <a16:creationId xmlns:a16="http://schemas.microsoft.com/office/drawing/2014/main" id="{7BCCFE2E-878C-69DC-59FC-C0FAAD2BB8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7" name="Rectangle 1686">
                    <a:extLst>
                      <a:ext uri="{FF2B5EF4-FFF2-40B4-BE49-F238E27FC236}">
                        <a16:creationId xmlns:a16="http://schemas.microsoft.com/office/drawing/2014/main" id="{C90FB9C9-BA06-E0B1-9CED-70E264DCB2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8" name="Rectangle 1687">
                    <a:extLst>
                      <a:ext uri="{FF2B5EF4-FFF2-40B4-BE49-F238E27FC236}">
                        <a16:creationId xmlns:a16="http://schemas.microsoft.com/office/drawing/2014/main" id="{AA71CD42-AE57-C2DF-697F-CD974026A4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9" name="Rectangle 1688">
                    <a:extLst>
                      <a:ext uri="{FF2B5EF4-FFF2-40B4-BE49-F238E27FC236}">
                        <a16:creationId xmlns:a16="http://schemas.microsoft.com/office/drawing/2014/main" id="{D5D35608-C2C2-C1BF-24F4-494DBC2DBD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0" name="Rectangle 1689">
                    <a:extLst>
                      <a:ext uri="{FF2B5EF4-FFF2-40B4-BE49-F238E27FC236}">
                        <a16:creationId xmlns:a16="http://schemas.microsoft.com/office/drawing/2014/main" id="{7C7EC63B-6006-CD74-15E2-712DA9CC24E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30" name="Group 1529">
                <a:extLst>
                  <a:ext uri="{FF2B5EF4-FFF2-40B4-BE49-F238E27FC236}">
                    <a16:creationId xmlns:a16="http://schemas.microsoft.com/office/drawing/2014/main" id="{78D407C6-8E96-47B1-9129-DA9140685CCE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531" name="Group 1530">
                  <a:extLst>
                    <a:ext uri="{FF2B5EF4-FFF2-40B4-BE49-F238E27FC236}">
                      <a16:creationId xmlns:a16="http://schemas.microsoft.com/office/drawing/2014/main" id="{742B0E30-C163-5C1C-794D-7784563718F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51" name="Rectangle 1650">
                    <a:extLst>
                      <a:ext uri="{FF2B5EF4-FFF2-40B4-BE49-F238E27FC236}">
                        <a16:creationId xmlns:a16="http://schemas.microsoft.com/office/drawing/2014/main" id="{8591FB59-531F-AE31-C19A-7A88E52754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2" name="Rectangle 1651">
                    <a:extLst>
                      <a:ext uri="{FF2B5EF4-FFF2-40B4-BE49-F238E27FC236}">
                        <a16:creationId xmlns:a16="http://schemas.microsoft.com/office/drawing/2014/main" id="{8DE0774B-C60B-87D4-2CA8-C5A1DC68BF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3" name="Rectangle 1652">
                    <a:extLst>
                      <a:ext uri="{FF2B5EF4-FFF2-40B4-BE49-F238E27FC236}">
                        <a16:creationId xmlns:a16="http://schemas.microsoft.com/office/drawing/2014/main" id="{72AFD8E4-B562-EF92-3283-8FF50B647A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4" name="Rectangle 1653">
                    <a:extLst>
                      <a:ext uri="{FF2B5EF4-FFF2-40B4-BE49-F238E27FC236}">
                        <a16:creationId xmlns:a16="http://schemas.microsoft.com/office/drawing/2014/main" id="{901E5B78-565E-A5C6-3FEC-79BA2DFFA7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5" name="Rectangle 1654">
                    <a:extLst>
                      <a:ext uri="{FF2B5EF4-FFF2-40B4-BE49-F238E27FC236}">
                        <a16:creationId xmlns:a16="http://schemas.microsoft.com/office/drawing/2014/main" id="{64D9B5FA-6390-5424-8690-6C40A88AB5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6" name="Rectangle 1655">
                    <a:extLst>
                      <a:ext uri="{FF2B5EF4-FFF2-40B4-BE49-F238E27FC236}">
                        <a16:creationId xmlns:a16="http://schemas.microsoft.com/office/drawing/2014/main" id="{CE2070B8-6485-6DCB-32E2-12BFC6EAE6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7" name="Rectangle 1656">
                    <a:extLst>
                      <a:ext uri="{FF2B5EF4-FFF2-40B4-BE49-F238E27FC236}">
                        <a16:creationId xmlns:a16="http://schemas.microsoft.com/office/drawing/2014/main" id="{597D1A3C-7AFA-060C-5C3A-C61AFB1E23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8" name="Rectangle 1657">
                    <a:extLst>
                      <a:ext uri="{FF2B5EF4-FFF2-40B4-BE49-F238E27FC236}">
                        <a16:creationId xmlns:a16="http://schemas.microsoft.com/office/drawing/2014/main" id="{E6F9E300-D042-BE97-B1D3-229943BE4D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9" name="Rectangle 1658">
                    <a:extLst>
                      <a:ext uri="{FF2B5EF4-FFF2-40B4-BE49-F238E27FC236}">
                        <a16:creationId xmlns:a16="http://schemas.microsoft.com/office/drawing/2014/main" id="{23992270-8C00-69B4-20A7-BCF4436FF2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0" name="Rectangle 1659">
                    <a:extLst>
                      <a:ext uri="{FF2B5EF4-FFF2-40B4-BE49-F238E27FC236}">
                        <a16:creationId xmlns:a16="http://schemas.microsoft.com/office/drawing/2014/main" id="{16B6E0E9-BD2E-09B4-9376-C2B91A2146E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1" name="Rectangle 1660">
                    <a:extLst>
                      <a:ext uri="{FF2B5EF4-FFF2-40B4-BE49-F238E27FC236}">
                        <a16:creationId xmlns:a16="http://schemas.microsoft.com/office/drawing/2014/main" id="{B66A559B-AAAE-863C-0B62-6108780793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2" name="Rectangle 1661">
                    <a:extLst>
                      <a:ext uri="{FF2B5EF4-FFF2-40B4-BE49-F238E27FC236}">
                        <a16:creationId xmlns:a16="http://schemas.microsoft.com/office/drawing/2014/main" id="{A869AEA1-ACE0-483A-A124-E726AB19572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3" name="Rectangle 1662">
                    <a:extLst>
                      <a:ext uri="{FF2B5EF4-FFF2-40B4-BE49-F238E27FC236}">
                        <a16:creationId xmlns:a16="http://schemas.microsoft.com/office/drawing/2014/main" id="{7066E172-BF32-E730-EE9D-845F83806E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4" name="Rectangle 1663">
                    <a:extLst>
                      <a:ext uri="{FF2B5EF4-FFF2-40B4-BE49-F238E27FC236}">
                        <a16:creationId xmlns:a16="http://schemas.microsoft.com/office/drawing/2014/main" id="{1AD60F5F-33B6-174B-E831-DB005E756E7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5" name="Rectangle 1664">
                    <a:extLst>
                      <a:ext uri="{FF2B5EF4-FFF2-40B4-BE49-F238E27FC236}">
                        <a16:creationId xmlns:a16="http://schemas.microsoft.com/office/drawing/2014/main" id="{B3EDA0DD-A643-9A62-8006-A0D14BA5C7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6" name="Rectangle 1665">
                    <a:extLst>
                      <a:ext uri="{FF2B5EF4-FFF2-40B4-BE49-F238E27FC236}">
                        <a16:creationId xmlns:a16="http://schemas.microsoft.com/office/drawing/2014/main" id="{22E062AA-E7FB-0D95-64DB-86D29799DA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2" name="Group 1531">
                  <a:extLst>
                    <a:ext uri="{FF2B5EF4-FFF2-40B4-BE49-F238E27FC236}">
                      <a16:creationId xmlns:a16="http://schemas.microsoft.com/office/drawing/2014/main" id="{F2FD55BF-097A-CC32-B880-C1BD9EE40C7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35" name="Rectangle 1634">
                    <a:extLst>
                      <a:ext uri="{FF2B5EF4-FFF2-40B4-BE49-F238E27FC236}">
                        <a16:creationId xmlns:a16="http://schemas.microsoft.com/office/drawing/2014/main" id="{59AB8C9E-7EBE-D989-A6B4-19869189DE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6" name="Rectangle 1635">
                    <a:extLst>
                      <a:ext uri="{FF2B5EF4-FFF2-40B4-BE49-F238E27FC236}">
                        <a16:creationId xmlns:a16="http://schemas.microsoft.com/office/drawing/2014/main" id="{45C47455-FBA6-07E5-5C55-84EE81B034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7" name="Rectangle 1636">
                    <a:extLst>
                      <a:ext uri="{FF2B5EF4-FFF2-40B4-BE49-F238E27FC236}">
                        <a16:creationId xmlns:a16="http://schemas.microsoft.com/office/drawing/2014/main" id="{D7D8518B-B9FB-7676-6306-3468CE989A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8" name="Rectangle 1637">
                    <a:extLst>
                      <a:ext uri="{FF2B5EF4-FFF2-40B4-BE49-F238E27FC236}">
                        <a16:creationId xmlns:a16="http://schemas.microsoft.com/office/drawing/2014/main" id="{936E6201-BCBF-E45D-82B3-2742D4775C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9" name="Rectangle 1638">
                    <a:extLst>
                      <a:ext uri="{FF2B5EF4-FFF2-40B4-BE49-F238E27FC236}">
                        <a16:creationId xmlns:a16="http://schemas.microsoft.com/office/drawing/2014/main" id="{7603BB5A-9264-F314-042C-6DCD705246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0" name="Rectangle 1639">
                    <a:extLst>
                      <a:ext uri="{FF2B5EF4-FFF2-40B4-BE49-F238E27FC236}">
                        <a16:creationId xmlns:a16="http://schemas.microsoft.com/office/drawing/2014/main" id="{D1BD7A5C-0C49-7C68-246F-943C874273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1" name="Rectangle 1640">
                    <a:extLst>
                      <a:ext uri="{FF2B5EF4-FFF2-40B4-BE49-F238E27FC236}">
                        <a16:creationId xmlns:a16="http://schemas.microsoft.com/office/drawing/2014/main" id="{DFA0E84F-0246-C696-DBA5-38C1FBB288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2" name="Rectangle 1641">
                    <a:extLst>
                      <a:ext uri="{FF2B5EF4-FFF2-40B4-BE49-F238E27FC236}">
                        <a16:creationId xmlns:a16="http://schemas.microsoft.com/office/drawing/2014/main" id="{C160D1B3-D4F9-759D-DF98-5D1D674033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3" name="Rectangle 1642">
                    <a:extLst>
                      <a:ext uri="{FF2B5EF4-FFF2-40B4-BE49-F238E27FC236}">
                        <a16:creationId xmlns:a16="http://schemas.microsoft.com/office/drawing/2014/main" id="{A40AC9C5-86D2-5511-19CC-1BEAE779EF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4" name="Rectangle 1643">
                    <a:extLst>
                      <a:ext uri="{FF2B5EF4-FFF2-40B4-BE49-F238E27FC236}">
                        <a16:creationId xmlns:a16="http://schemas.microsoft.com/office/drawing/2014/main" id="{C2106855-81D5-08A4-CE5D-811F002BA0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5" name="Rectangle 1644">
                    <a:extLst>
                      <a:ext uri="{FF2B5EF4-FFF2-40B4-BE49-F238E27FC236}">
                        <a16:creationId xmlns:a16="http://schemas.microsoft.com/office/drawing/2014/main" id="{64EF1D95-2378-B49F-A7D3-603548F730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6" name="Rectangle 1645">
                    <a:extLst>
                      <a:ext uri="{FF2B5EF4-FFF2-40B4-BE49-F238E27FC236}">
                        <a16:creationId xmlns:a16="http://schemas.microsoft.com/office/drawing/2014/main" id="{A130DEDD-86C6-C851-284D-45BD644387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7" name="Rectangle 1646">
                    <a:extLst>
                      <a:ext uri="{FF2B5EF4-FFF2-40B4-BE49-F238E27FC236}">
                        <a16:creationId xmlns:a16="http://schemas.microsoft.com/office/drawing/2014/main" id="{E875A223-78AF-35A9-DA31-4BF4539493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8" name="Rectangle 1647">
                    <a:extLst>
                      <a:ext uri="{FF2B5EF4-FFF2-40B4-BE49-F238E27FC236}">
                        <a16:creationId xmlns:a16="http://schemas.microsoft.com/office/drawing/2014/main" id="{4A31249B-B13A-C43E-DE12-E5FCC83A0D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9" name="Rectangle 1648">
                    <a:extLst>
                      <a:ext uri="{FF2B5EF4-FFF2-40B4-BE49-F238E27FC236}">
                        <a16:creationId xmlns:a16="http://schemas.microsoft.com/office/drawing/2014/main" id="{6E95CF9C-391A-9F96-DA14-D643FACB81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0" name="Rectangle 1649">
                    <a:extLst>
                      <a:ext uri="{FF2B5EF4-FFF2-40B4-BE49-F238E27FC236}">
                        <a16:creationId xmlns:a16="http://schemas.microsoft.com/office/drawing/2014/main" id="{110B373A-F61C-8D33-2E48-BA05C2E8A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3" name="Group 1532">
                  <a:extLst>
                    <a:ext uri="{FF2B5EF4-FFF2-40B4-BE49-F238E27FC236}">
                      <a16:creationId xmlns:a16="http://schemas.microsoft.com/office/drawing/2014/main" id="{AEBCADBB-072A-3669-B55E-A06D282225C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19" name="Rectangle 1618">
                    <a:extLst>
                      <a:ext uri="{FF2B5EF4-FFF2-40B4-BE49-F238E27FC236}">
                        <a16:creationId xmlns:a16="http://schemas.microsoft.com/office/drawing/2014/main" id="{D9F5DDDC-AB63-5C04-604B-2F00A1DF85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0" name="Rectangle 1619">
                    <a:extLst>
                      <a:ext uri="{FF2B5EF4-FFF2-40B4-BE49-F238E27FC236}">
                        <a16:creationId xmlns:a16="http://schemas.microsoft.com/office/drawing/2014/main" id="{3999668F-7F2F-5D75-0FA9-3570522F65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1" name="Rectangle 1620">
                    <a:extLst>
                      <a:ext uri="{FF2B5EF4-FFF2-40B4-BE49-F238E27FC236}">
                        <a16:creationId xmlns:a16="http://schemas.microsoft.com/office/drawing/2014/main" id="{D177790D-FBAB-0B10-912D-AEFC29867E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2" name="Rectangle 1621">
                    <a:extLst>
                      <a:ext uri="{FF2B5EF4-FFF2-40B4-BE49-F238E27FC236}">
                        <a16:creationId xmlns:a16="http://schemas.microsoft.com/office/drawing/2014/main" id="{D81B3CE8-1EA2-F903-8D24-D954959CBC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3" name="Rectangle 1622">
                    <a:extLst>
                      <a:ext uri="{FF2B5EF4-FFF2-40B4-BE49-F238E27FC236}">
                        <a16:creationId xmlns:a16="http://schemas.microsoft.com/office/drawing/2014/main" id="{C0E669AA-76D7-3158-6535-F0979F4B25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4" name="Rectangle 1623">
                    <a:extLst>
                      <a:ext uri="{FF2B5EF4-FFF2-40B4-BE49-F238E27FC236}">
                        <a16:creationId xmlns:a16="http://schemas.microsoft.com/office/drawing/2014/main" id="{9594FD67-0E50-A70E-6875-4D11C672EA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5" name="Rectangle 1624">
                    <a:extLst>
                      <a:ext uri="{FF2B5EF4-FFF2-40B4-BE49-F238E27FC236}">
                        <a16:creationId xmlns:a16="http://schemas.microsoft.com/office/drawing/2014/main" id="{3CF2E21B-2FB5-2FF5-42D3-EFDE718DB0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6" name="Rectangle 1625">
                    <a:extLst>
                      <a:ext uri="{FF2B5EF4-FFF2-40B4-BE49-F238E27FC236}">
                        <a16:creationId xmlns:a16="http://schemas.microsoft.com/office/drawing/2014/main" id="{04FF6B73-96CE-6A03-122D-0D9E2D4E95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7" name="Rectangle 1626">
                    <a:extLst>
                      <a:ext uri="{FF2B5EF4-FFF2-40B4-BE49-F238E27FC236}">
                        <a16:creationId xmlns:a16="http://schemas.microsoft.com/office/drawing/2014/main" id="{E03300F1-2F48-63B5-3695-E9483B3B49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8" name="Rectangle 1627">
                    <a:extLst>
                      <a:ext uri="{FF2B5EF4-FFF2-40B4-BE49-F238E27FC236}">
                        <a16:creationId xmlns:a16="http://schemas.microsoft.com/office/drawing/2014/main" id="{7E0C02D0-B304-195A-160F-B638B7C367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9" name="Rectangle 1628">
                    <a:extLst>
                      <a:ext uri="{FF2B5EF4-FFF2-40B4-BE49-F238E27FC236}">
                        <a16:creationId xmlns:a16="http://schemas.microsoft.com/office/drawing/2014/main" id="{02786839-6D4A-6BD6-2EA5-BB1AA8EC60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0" name="Rectangle 1629">
                    <a:extLst>
                      <a:ext uri="{FF2B5EF4-FFF2-40B4-BE49-F238E27FC236}">
                        <a16:creationId xmlns:a16="http://schemas.microsoft.com/office/drawing/2014/main" id="{14006D94-5A02-19E0-3E1D-6024885481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1" name="Rectangle 1630">
                    <a:extLst>
                      <a:ext uri="{FF2B5EF4-FFF2-40B4-BE49-F238E27FC236}">
                        <a16:creationId xmlns:a16="http://schemas.microsoft.com/office/drawing/2014/main" id="{42BD90BB-9BA0-C08D-2DE9-438AF30C2F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2" name="Rectangle 1631">
                    <a:extLst>
                      <a:ext uri="{FF2B5EF4-FFF2-40B4-BE49-F238E27FC236}">
                        <a16:creationId xmlns:a16="http://schemas.microsoft.com/office/drawing/2014/main" id="{51BD4314-B564-4C98-9313-F382D29295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3" name="Rectangle 1632">
                    <a:extLst>
                      <a:ext uri="{FF2B5EF4-FFF2-40B4-BE49-F238E27FC236}">
                        <a16:creationId xmlns:a16="http://schemas.microsoft.com/office/drawing/2014/main" id="{CF220010-67A1-C6BD-0F69-0433706370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4" name="Rectangle 1633">
                    <a:extLst>
                      <a:ext uri="{FF2B5EF4-FFF2-40B4-BE49-F238E27FC236}">
                        <a16:creationId xmlns:a16="http://schemas.microsoft.com/office/drawing/2014/main" id="{DCB8E272-9FE6-3408-3658-DC2CF75011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4" name="Group 1533">
                  <a:extLst>
                    <a:ext uri="{FF2B5EF4-FFF2-40B4-BE49-F238E27FC236}">
                      <a16:creationId xmlns:a16="http://schemas.microsoft.com/office/drawing/2014/main" id="{C143D3EA-AFFD-3C48-A953-65109CCB091D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03" name="Rectangle 1602">
                    <a:extLst>
                      <a:ext uri="{FF2B5EF4-FFF2-40B4-BE49-F238E27FC236}">
                        <a16:creationId xmlns:a16="http://schemas.microsoft.com/office/drawing/2014/main" id="{9BF7D1E2-6897-5D62-5400-A5C06F1F93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4" name="Rectangle 1603">
                    <a:extLst>
                      <a:ext uri="{FF2B5EF4-FFF2-40B4-BE49-F238E27FC236}">
                        <a16:creationId xmlns:a16="http://schemas.microsoft.com/office/drawing/2014/main" id="{5A624261-E521-DE29-7054-22E53A8538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5" name="Rectangle 1604">
                    <a:extLst>
                      <a:ext uri="{FF2B5EF4-FFF2-40B4-BE49-F238E27FC236}">
                        <a16:creationId xmlns:a16="http://schemas.microsoft.com/office/drawing/2014/main" id="{7C07BF81-89A7-2668-A441-9954927C312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6" name="Rectangle 1605">
                    <a:extLst>
                      <a:ext uri="{FF2B5EF4-FFF2-40B4-BE49-F238E27FC236}">
                        <a16:creationId xmlns:a16="http://schemas.microsoft.com/office/drawing/2014/main" id="{ECD497F3-D66D-F81A-3CAC-055D9E216C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7" name="Rectangle 1606">
                    <a:extLst>
                      <a:ext uri="{FF2B5EF4-FFF2-40B4-BE49-F238E27FC236}">
                        <a16:creationId xmlns:a16="http://schemas.microsoft.com/office/drawing/2014/main" id="{F53F5771-27D9-52E5-EE04-DA71883C84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8" name="Rectangle 1607">
                    <a:extLst>
                      <a:ext uri="{FF2B5EF4-FFF2-40B4-BE49-F238E27FC236}">
                        <a16:creationId xmlns:a16="http://schemas.microsoft.com/office/drawing/2014/main" id="{154E49DC-50C3-9E77-864A-515A49914F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9" name="Rectangle 1608">
                    <a:extLst>
                      <a:ext uri="{FF2B5EF4-FFF2-40B4-BE49-F238E27FC236}">
                        <a16:creationId xmlns:a16="http://schemas.microsoft.com/office/drawing/2014/main" id="{384997E6-84AC-F79D-856A-D2F9CE386E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0" name="Rectangle 1609">
                    <a:extLst>
                      <a:ext uri="{FF2B5EF4-FFF2-40B4-BE49-F238E27FC236}">
                        <a16:creationId xmlns:a16="http://schemas.microsoft.com/office/drawing/2014/main" id="{FDCE2965-FE15-9CA0-6D07-641D4464A3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1" name="Rectangle 1610">
                    <a:extLst>
                      <a:ext uri="{FF2B5EF4-FFF2-40B4-BE49-F238E27FC236}">
                        <a16:creationId xmlns:a16="http://schemas.microsoft.com/office/drawing/2014/main" id="{F1F23BCB-A456-11FD-A671-276FAD51A6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2" name="Rectangle 1611">
                    <a:extLst>
                      <a:ext uri="{FF2B5EF4-FFF2-40B4-BE49-F238E27FC236}">
                        <a16:creationId xmlns:a16="http://schemas.microsoft.com/office/drawing/2014/main" id="{752FCB92-F018-5B1C-CC7C-C69B67083A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3" name="Rectangle 1612">
                    <a:extLst>
                      <a:ext uri="{FF2B5EF4-FFF2-40B4-BE49-F238E27FC236}">
                        <a16:creationId xmlns:a16="http://schemas.microsoft.com/office/drawing/2014/main" id="{89085054-DC7E-100D-8B9C-EE7D030170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4" name="Rectangle 1613">
                    <a:extLst>
                      <a:ext uri="{FF2B5EF4-FFF2-40B4-BE49-F238E27FC236}">
                        <a16:creationId xmlns:a16="http://schemas.microsoft.com/office/drawing/2014/main" id="{62188E1E-9333-E2DF-152E-6B58A57886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5" name="Rectangle 1614">
                    <a:extLst>
                      <a:ext uri="{FF2B5EF4-FFF2-40B4-BE49-F238E27FC236}">
                        <a16:creationId xmlns:a16="http://schemas.microsoft.com/office/drawing/2014/main" id="{EBB8A20D-84B7-1E37-4889-FACD9FD0FA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6" name="Rectangle 1615">
                    <a:extLst>
                      <a:ext uri="{FF2B5EF4-FFF2-40B4-BE49-F238E27FC236}">
                        <a16:creationId xmlns:a16="http://schemas.microsoft.com/office/drawing/2014/main" id="{A65C4F7B-3C4A-4511-6875-E5AB3443B0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7" name="Rectangle 1616">
                    <a:extLst>
                      <a:ext uri="{FF2B5EF4-FFF2-40B4-BE49-F238E27FC236}">
                        <a16:creationId xmlns:a16="http://schemas.microsoft.com/office/drawing/2014/main" id="{3CAF9C9F-AE40-FE64-FAC4-26A120C958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8" name="Rectangle 1617">
                    <a:extLst>
                      <a:ext uri="{FF2B5EF4-FFF2-40B4-BE49-F238E27FC236}">
                        <a16:creationId xmlns:a16="http://schemas.microsoft.com/office/drawing/2014/main" id="{959378C1-2D24-1BA1-C566-73A1F8BE50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5" name="Group 1534">
                  <a:extLst>
                    <a:ext uri="{FF2B5EF4-FFF2-40B4-BE49-F238E27FC236}">
                      <a16:creationId xmlns:a16="http://schemas.microsoft.com/office/drawing/2014/main" id="{2572BE3B-3CE7-84AD-535D-7969B9C6FBE8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87" name="Rectangle 1586">
                    <a:extLst>
                      <a:ext uri="{FF2B5EF4-FFF2-40B4-BE49-F238E27FC236}">
                        <a16:creationId xmlns:a16="http://schemas.microsoft.com/office/drawing/2014/main" id="{5037C56C-4C34-ADD2-794C-659AFC7BC1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8" name="Rectangle 1587">
                    <a:extLst>
                      <a:ext uri="{FF2B5EF4-FFF2-40B4-BE49-F238E27FC236}">
                        <a16:creationId xmlns:a16="http://schemas.microsoft.com/office/drawing/2014/main" id="{E393D075-E7E7-7D70-FDA5-0051D4681E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9" name="Rectangle 1588">
                    <a:extLst>
                      <a:ext uri="{FF2B5EF4-FFF2-40B4-BE49-F238E27FC236}">
                        <a16:creationId xmlns:a16="http://schemas.microsoft.com/office/drawing/2014/main" id="{4CC0EF7A-6C9F-FFA8-5B6B-CEA159336A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0" name="Rectangle 1589">
                    <a:extLst>
                      <a:ext uri="{FF2B5EF4-FFF2-40B4-BE49-F238E27FC236}">
                        <a16:creationId xmlns:a16="http://schemas.microsoft.com/office/drawing/2014/main" id="{8EB90614-CA61-2E49-ACFC-36E7BEE951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1" name="Rectangle 1590">
                    <a:extLst>
                      <a:ext uri="{FF2B5EF4-FFF2-40B4-BE49-F238E27FC236}">
                        <a16:creationId xmlns:a16="http://schemas.microsoft.com/office/drawing/2014/main" id="{49A52476-2BF6-8C40-44CA-EB23B2379E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2" name="Rectangle 1591">
                    <a:extLst>
                      <a:ext uri="{FF2B5EF4-FFF2-40B4-BE49-F238E27FC236}">
                        <a16:creationId xmlns:a16="http://schemas.microsoft.com/office/drawing/2014/main" id="{0653FB5F-C87D-50FD-3B3F-C4556C9AF4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3" name="Rectangle 1592">
                    <a:extLst>
                      <a:ext uri="{FF2B5EF4-FFF2-40B4-BE49-F238E27FC236}">
                        <a16:creationId xmlns:a16="http://schemas.microsoft.com/office/drawing/2014/main" id="{DADEDFD6-4C77-5617-CDAF-456BAF388B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4" name="Rectangle 1593">
                    <a:extLst>
                      <a:ext uri="{FF2B5EF4-FFF2-40B4-BE49-F238E27FC236}">
                        <a16:creationId xmlns:a16="http://schemas.microsoft.com/office/drawing/2014/main" id="{1217E014-4E5C-6BCD-5CE2-FC95736B4A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5" name="Rectangle 1594">
                    <a:extLst>
                      <a:ext uri="{FF2B5EF4-FFF2-40B4-BE49-F238E27FC236}">
                        <a16:creationId xmlns:a16="http://schemas.microsoft.com/office/drawing/2014/main" id="{568E3061-95E4-112C-709D-85BE4CCF85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6" name="Rectangle 1595">
                    <a:extLst>
                      <a:ext uri="{FF2B5EF4-FFF2-40B4-BE49-F238E27FC236}">
                        <a16:creationId xmlns:a16="http://schemas.microsoft.com/office/drawing/2014/main" id="{1E87362F-0C56-1D6F-89E3-CFDA34D86D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7" name="Rectangle 1596">
                    <a:extLst>
                      <a:ext uri="{FF2B5EF4-FFF2-40B4-BE49-F238E27FC236}">
                        <a16:creationId xmlns:a16="http://schemas.microsoft.com/office/drawing/2014/main" id="{018D0ED9-13EB-3313-C027-3D79900B33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8" name="Rectangle 1597">
                    <a:extLst>
                      <a:ext uri="{FF2B5EF4-FFF2-40B4-BE49-F238E27FC236}">
                        <a16:creationId xmlns:a16="http://schemas.microsoft.com/office/drawing/2014/main" id="{39C64ACE-A3E7-D8DF-69F7-27EB4756ED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9" name="Rectangle 1598">
                    <a:extLst>
                      <a:ext uri="{FF2B5EF4-FFF2-40B4-BE49-F238E27FC236}">
                        <a16:creationId xmlns:a16="http://schemas.microsoft.com/office/drawing/2014/main" id="{3C4312CB-7756-928F-AFF2-47E8F4D0AA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0" name="Rectangle 1599">
                    <a:extLst>
                      <a:ext uri="{FF2B5EF4-FFF2-40B4-BE49-F238E27FC236}">
                        <a16:creationId xmlns:a16="http://schemas.microsoft.com/office/drawing/2014/main" id="{70AC8F68-D63F-723E-8B56-CD26DB893A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1" name="Rectangle 1600">
                    <a:extLst>
                      <a:ext uri="{FF2B5EF4-FFF2-40B4-BE49-F238E27FC236}">
                        <a16:creationId xmlns:a16="http://schemas.microsoft.com/office/drawing/2014/main" id="{E170464A-4B67-CED9-64E4-9BC54D83DF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2" name="Rectangle 1601">
                    <a:extLst>
                      <a:ext uri="{FF2B5EF4-FFF2-40B4-BE49-F238E27FC236}">
                        <a16:creationId xmlns:a16="http://schemas.microsoft.com/office/drawing/2014/main" id="{DCA2A5ED-8FC3-1289-68CA-EBBA2671EE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6" name="Group 1535">
                  <a:extLst>
                    <a:ext uri="{FF2B5EF4-FFF2-40B4-BE49-F238E27FC236}">
                      <a16:creationId xmlns:a16="http://schemas.microsoft.com/office/drawing/2014/main" id="{239E1582-41C1-98AD-4BDA-44A94A226325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71" name="Rectangle 1570">
                    <a:extLst>
                      <a:ext uri="{FF2B5EF4-FFF2-40B4-BE49-F238E27FC236}">
                        <a16:creationId xmlns:a16="http://schemas.microsoft.com/office/drawing/2014/main" id="{A123C9C1-CBD3-F63B-ECAD-0684063D62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2" name="Rectangle 1571">
                    <a:extLst>
                      <a:ext uri="{FF2B5EF4-FFF2-40B4-BE49-F238E27FC236}">
                        <a16:creationId xmlns:a16="http://schemas.microsoft.com/office/drawing/2014/main" id="{7B046C80-A2D0-8DC7-0342-79903CD39B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3" name="Rectangle 1572">
                    <a:extLst>
                      <a:ext uri="{FF2B5EF4-FFF2-40B4-BE49-F238E27FC236}">
                        <a16:creationId xmlns:a16="http://schemas.microsoft.com/office/drawing/2014/main" id="{507DB20E-4E47-B699-96F1-A7CB1DF762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4" name="Rectangle 1573">
                    <a:extLst>
                      <a:ext uri="{FF2B5EF4-FFF2-40B4-BE49-F238E27FC236}">
                        <a16:creationId xmlns:a16="http://schemas.microsoft.com/office/drawing/2014/main" id="{743E945A-98FB-9B2A-EE05-AE9EBC3041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5" name="Rectangle 1574">
                    <a:extLst>
                      <a:ext uri="{FF2B5EF4-FFF2-40B4-BE49-F238E27FC236}">
                        <a16:creationId xmlns:a16="http://schemas.microsoft.com/office/drawing/2014/main" id="{F1D1F69E-70BA-9C7F-A85A-6E67C4F223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6" name="Rectangle 1575">
                    <a:extLst>
                      <a:ext uri="{FF2B5EF4-FFF2-40B4-BE49-F238E27FC236}">
                        <a16:creationId xmlns:a16="http://schemas.microsoft.com/office/drawing/2014/main" id="{D167C70D-C678-09E6-712E-BD203C01C4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7" name="Rectangle 1576">
                    <a:extLst>
                      <a:ext uri="{FF2B5EF4-FFF2-40B4-BE49-F238E27FC236}">
                        <a16:creationId xmlns:a16="http://schemas.microsoft.com/office/drawing/2014/main" id="{5A738517-8D40-BFEB-29DD-4CBC6309D7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8" name="Rectangle 1577">
                    <a:extLst>
                      <a:ext uri="{FF2B5EF4-FFF2-40B4-BE49-F238E27FC236}">
                        <a16:creationId xmlns:a16="http://schemas.microsoft.com/office/drawing/2014/main" id="{A244DAFA-B960-FD00-F635-C67A57FED1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9" name="Rectangle 1578">
                    <a:extLst>
                      <a:ext uri="{FF2B5EF4-FFF2-40B4-BE49-F238E27FC236}">
                        <a16:creationId xmlns:a16="http://schemas.microsoft.com/office/drawing/2014/main" id="{3A04ABD7-FACD-11EF-93AC-48C7352016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0" name="Rectangle 1579">
                    <a:extLst>
                      <a:ext uri="{FF2B5EF4-FFF2-40B4-BE49-F238E27FC236}">
                        <a16:creationId xmlns:a16="http://schemas.microsoft.com/office/drawing/2014/main" id="{40D6E605-6C6C-311A-135B-5C0F9DADBF5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1" name="Rectangle 1580">
                    <a:extLst>
                      <a:ext uri="{FF2B5EF4-FFF2-40B4-BE49-F238E27FC236}">
                        <a16:creationId xmlns:a16="http://schemas.microsoft.com/office/drawing/2014/main" id="{6CB4C92D-E29A-2074-9755-57144CEA78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2" name="Rectangle 1581">
                    <a:extLst>
                      <a:ext uri="{FF2B5EF4-FFF2-40B4-BE49-F238E27FC236}">
                        <a16:creationId xmlns:a16="http://schemas.microsoft.com/office/drawing/2014/main" id="{2787C152-3C08-187A-4CFC-D3A12D63D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3" name="Rectangle 1582">
                    <a:extLst>
                      <a:ext uri="{FF2B5EF4-FFF2-40B4-BE49-F238E27FC236}">
                        <a16:creationId xmlns:a16="http://schemas.microsoft.com/office/drawing/2014/main" id="{768F2F5F-52E7-4E2F-045A-77F78FBE30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4" name="Rectangle 1583">
                    <a:extLst>
                      <a:ext uri="{FF2B5EF4-FFF2-40B4-BE49-F238E27FC236}">
                        <a16:creationId xmlns:a16="http://schemas.microsoft.com/office/drawing/2014/main" id="{C301CA8A-E350-72FF-3B43-A921A37B24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5" name="Rectangle 1584">
                    <a:extLst>
                      <a:ext uri="{FF2B5EF4-FFF2-40B4-BE49-F238E27FC236}">
                        <a16:creationId xmlns:a16="http://schemas.microsoft.com/office/drawing/2014/main" id="{8EBFFE05-ECC7-0E9A-5B28-4A05DEDAC1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6" name="Rectangle 1585">
                    <a:extLst>
                      <a:ext uri="{FF2B5EF4-FFF2-40B4-BE49-F238E27FC236}">
                        <a16:creationId xmlns:a16="http://schemas.microsoft.com/office/drawing/2014/main" id="{36C59F62-E4F8-965E-8225-49548EC071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7" name="Group 1536">
                  <a:extLst>
                    <a:ext uri="{FF2B5EF4-FFF2-40B4-BE49-F238E27FC236}">
                      <a16:creationId xmlns:a16="http://schemas.microsoft.com/office/drawing/2014/main" id="{F6BD05A2-0559-3577-0296-A01B4EA1F95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55" name="Rectangle 1554">
                    <a:extLst>
                      <a:ext uri="{FF2B5EF4-FFF2-40B4-BE49-F238E27FC236}">
                        <a16:creationId xmlns:a16="http://schemas.microsoft.com/office/drawing/2014/main" id="{40B9414F-8114-C17C-0610-42A299A503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6" name="Rectangle 1555">
                    <a:extLst>
                      <a:ext uri="{FF2B5EF4-FFF2-40B4-BE49-F238E27FC236}">
                        <a16:creationId xmlns:a16="http://schemas.microsoft.com/office/drawing/2014/main" id="{17DC85FA-0223-CDB9-F345-BEC51B14FB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7" name="Rectangle 1556">
                    <a:extLst>
                      <a:ext uri="{FF2B5EF4-FFF2-40B4-BE49-F238E27FC236}">
                        <a16:creationId xmlns:a16="http://schemas.microsoft.com/office/drawing/2014/main" id="{4D125FF9-1FDC-C55A-5718-00C02EEAA2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8" name="Rectangle 1557">
                    <a:extLst>
                      <a:ext uri="{FF2B5EF4-FFF2-40B4-BE49-F238E27FC236}">
                        <a16:creationId xmlns:a16="http://schemas.microsoft.com/office/drawing/2014/main" id="{CB34AF18-EDC8-FA09-E1E1-9B9FAE7BAB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9" name="Rectangle 1558">
                    <a:extLst>
                      <a:ext uri="{FF2B5EF4-FFF2-40B4-BE49-F238E27FC236}">
                        <a16:creationId xmlns:a16="http://schemas.microsoft.com/office/drawing/2014/main" id="{467C702B-F9C0-837E-306D-8DE1AF8D5F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0" name="Rectangle 1559">
                    <a:extLst>
                      <a:ext uri="{FF2B5EF4-FFF2-40B4-BE49-F238E27FC236}">
                        <a16:creationId xmlns:a16="http://schemas.microsoft.com/office/drawing/2014/main" id="{580D8ADF-CCDC-4F52-731D-D43303F990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1" name="Rectangle 1560">
                    <a:extLst>
                      <a:ext uri="{FF2B5EF4-FFF2-40B4-BE49-F238E27FC236}">
                        <a16:creationId xmlns:a16="http://schemas.microsoft.com/office/drawing/2014/main" id="{0BBBB106-15A9-EF4B-5147-5458D23E38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2" name="Rectangle 1561">
                    <a:extLst>
                      <a:ext uri="{FF2B5EF4-FFF2-40B4-BE49-F238E27FC236}">
                        <a16:creationId xmlns:a16="http://schemas.microsoft.com/office/drawing/2014/main" id="{9E26A6DB-B889-7DD8-CEF4-00FD8FAF30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3" name="Rectangle 1562">
                    <a:extLst>
                      <a:ext uri="{FF2B5EF4-FFF2-40B4-BE49-F238E27FC236}">
                        <a16:creationId xmlns:a16="http://schemas.microsoft.com/office/drawing/2014/main" id="{8221921D-6A62-5F20-559F-3AEA26105E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4" name="Rectangle 1563">
                    <a:extLst>
                      <a:ext uri="{FF2B5EF4-FFF2-40B4-BE49-F238E27FC236}">
                        <a16:creationId xmlns:a16="http://schemas.microsoft.com/office/drawing/2014/main" id="{CB9F56F3-B4CD-D55A-B6A1-FF36AC9BBD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5" name="Rectangle 1564">
                    <a:extLst>
                      <a:ext uri="{FF2B5EF4-FFF2-40B4-BE49-F238E27FC236}">
                        <a16:creationId xmlns:a16="http://schemas.microsoft.com/office/drawing/2014/main" id="{004BE47A-6FFF-A576-68EE-1415862DC0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6" name="Rectangle 1565">
                    <a:extLst>
                      <a:ext uri="{FF2B5EF4-FFF2-40B4-BE49-F238E27FC236}">
                        <a16:creationId xmlns:a16="http://schemas.microsoft.com/office/drawing/2014/main" id="{625CF6C4-519E-640C-F12E-E6ADA6D688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7" name="Rectangle 1566">
                    <a:extLst>
                      <a:ext uri="{FF2B5EF4-FFF2-40B4-BE49-F238E27FC236}">
                        <a16:creationId xmlns:a16="http://schemas.microsoft.com/office/drawing/2014/main" id="{17BD13FB-1E95-6D98-7CA8-5B4D18D0CB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8" name="Rectangle 1567">
                    <a:extLst>
                      <a:ext uri="{FF2B5EF4-FFF2-40B4-BE49-F238E27FC236}">
                        <a16:creationId xmlns:a16="http://schemas.microsoft.com/office/drawing/2014/main" id="{FA182EA2-4A9E-EB08-5658-6720DF3F18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9" name="Rectangle 1568">
                    <a:extLst>
                      <a:ext uri="{FF2B5EF4-FFF2-40B4-BE49-F238E27FC236}">
                        <a16:creationId xmlns:a16="http://schemas.microsoft.com/office/drawing/2014/main" id="{8F9A4A90-C9CB-A519-9ED5-FC963CBFDE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0" name="Rectangle 1569">
                    <a:extLst>
                      <a:ext uri="{FF2B5EF4-FFF2-40B4-BE49-F238E27FC236}">
                        <a16:creationId xmlns:a16="http://schemas.microsoft.com/office/drawing/2014/main" id="{2951D443-0947-7DD4-C352-DAC9164AF1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8" name="Group 1537">
                  <a:extLst>
                    <a:ext uri="{FF2B5EF4-FFF2-40B4-BE49-F238E27FC236}">
                      <a16:creationId xmlns:a16="http://schemas.microsoft.com/office/drawing/2014/main" id="{D7AFD613-11C2-F7E3-31A2-31D9A56F9E9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39" name="Rectangle 1538">
                    <a:extLst>
                      <a:ext uri="{FF2B5EF4-FFF2-40B4-BE49-F238E27FC236}">
                        <a16:creationId xmlns:a16="http://schemas.microsoft.com/office/drawing/2014/main" id="{9035000E-2582-EB1E-CBD6-F608CEFD20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0" name="Rectangle 1539">
                    <a:extLst>
                      <a:ext uri="{FF2B5EF4-FFF2-40B4-BE49-F238E27FC236}">
                        <a16:creationId xmlns:a16="http://schemas.microsoft.com/office/drawing/2014/main" id="{2608511D-12D7-FA75-1133-476B84AFC7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1" name="Rectangle 1540">
                    <a:extLst>
                      <a:ext uri="{FF2B5EF4-FFF2-40B4-BE49-F238E27FC236}">
                        <a16:creationId xmlns:a16="http://schemas.microsoft.com/office/drawing/2014/main" id="{34CB276C-7D6F-DA2E-A81B-F2C50EDC82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2" name="Rectangle 1541">
                    <a:extLst>
                      <a:ext uri="{FF2B5EF4-FFF2-40B4-BE49-F238E27FC236}">
                        <a16:creationId xmlns:a16="http://schemas.microsoft.com/office/drawing/2014/main" id="{5BFD9184-EF84-8BC7-15FE-FFA3970C26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3" name="Rectangle 1542">
                    <a:extLst>
                      <a:ext uri="{FF2B5EF4-FFF2-40B4-BE49-F238E27FC236}">
                        <a16:creationId xmlns:a16="http://schemas.microsoft.com/office/drawing/2014/main" id="{F19F71F4-F17C-BDCC-0F69-A165155814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4" name="Rectangle 1543">
                    <a:extLst>
                      <a:ext uri="{FF2B5EF4-FFF2-40B4-BE49-F238E27FC236}">
                        <a16:creationId xmlns:a16="http://schemas.microsoft.com/office/drawing/2014/main" id="{28C39628-AEAC-D3E4-781E-37635455A3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5" name="Rectangle 1544">
                    <a:extLst>
                      <a:ext uri="{FF2B5EF4-FFF2-40B4-BE49-F238E27FC236}">
                        <a16:creationId xmlns:a16="http://schemas.microsoft.com/office/drawing/2014/main" id="{F6B618CD-41F5-4D56-B734-1821E1949F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6" name="Rectangle 1545">
                    <a:extLst>
                      <a:ext uri="{FF2B5EF4-FFF2-40B4-BE49-F238E27FC236}">
                        <a16:creationId xmlns:a16="http://schemas.microsoft.com/office/drawing/2014/main" id="{760B05FA-DD52-B33D-DE4B-7EE7264C5A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7" name="Rectangle 1546">
                    <a:extLst>
                      <a:ext uri="{FF2B5EF4-FFF2-40B4-BE49-F238E27FC236}">
                        <a16:creationId xmlns:a16="http://schemas.microsoft.com/office/drawing/2014/main" id="{89F94E37-31E7-A6A8-03A4-702415C54A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8" name="Rectangle 1547">
                    <a:extLst>
                      <a:ext uri="{FF2B5EF4-FFF2-40B4-BE49-F238E27FC236}">
                        <a16:creationId xmlns:a16="http://schemas.microsoft.com/office/drawing/2014/main" id="{0A4E1CFA-7D79-567D-66B4-CA50D6736F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9" name="Rectangle 1548">
                    <a:extLst>
                      <a:ext uri="{FF2B5EF4-FFF2-40B4-BE49-F238E27FC236}">
                        <a16:creationId xmlns:a16="http://schemas.microsoft.com/office/drawing/2014/main" id="{C0175878-9A5E-3B2F-8B9A-B0BFDB98B8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0" name="Rectangle 1549">
                    <a:extLst>
                      <a:ext uri="{FF2B5EF4-FFF2-40B4-BE49-F238E27FC236}">
                        <a16:creationId xmlns:a16="http://schemas.microsoft.com/office/drawing/2014/main" id="{6212C1CB-14A3-C7A7-8567-A5188FD21E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1" name="Rectangle 1550">
                    <a:extLst>
                      <a:ext uri="{FF2B5EF4-FFF2-40B4-BE49-F238E27FC236}">
                        <a16:creationId xmlns:a16="http://schemas.microsoft.com/office/drawing/2014/main" id="{04DF6686-9A1D-0105-B39F-8E3D923632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2" name="Rectangle 1551">
                    <a:extLst>
                      <a:ext uri="{FF2B5EF4-FFF2-40B4-BE49-F238E27FC236}">
                        <a16:creationId xmlns:a16="http://schemas.microsoft.com/office/drawing/2014/main" id="{78AC818C-73D0-259F-2028-A65B1021933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3" name="Rectangle 1552">
                    <a:extLst>
                      <a:ext uri="{FF2B5EF4-FFF2-40B4-BE49-F238E27FC236}">
                        <a16:creationId xmlns:a16="http://schemas.microsoft.com/office/drawing/2014/main" id="{8806AC77-C6FF-798C-B9B8-D247929E6D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4" name="Rectangle 1553">
                    <a:extLst>
                      <a:ext uri="{FF2B5EF4-FFF2-40B4-BE49-F238E27FC236}">
                        <a16:creationId xmlns:a16="http://schemas.microsoft.com/office/drawing/2014/main" id="{45B65055-0461-C969-26FE-98A03B381D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B68D08-E2E6-5F73-837B-E8597B6335F4}"/>
                </a:ext>
              </a:extLst>
            </p:cNvPr>
            <p:cNvGrpSpPr/>
            <p:nvPr/>
          </p:nvGrpSpPr>
          <p:grpSpPr>
            <a:xfrm>
              <a:off x="556809" y="3506230"/>
              <a:ext cx="3392891" cy="1696370"/>
              <a:chOff x="569509" y="1698442"/>
              <a:chExt cx="7293822" cy="3646748"/>
            </a:xfrm>
          </p:grpSpPr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84EFCA18-D2D0-67A6-56F4-5C252333EB63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391" name="Group 1390">
                  <a:extLst>
                    <a:ext uri="{FF2B5EF4-FFF2-40B4-BE49-F238E27FC236}">
                      <a16:creationId xmlns:a16="http://schemas.microsoft.com/office/drawing/2014/main" id="{C9651EE1-BB5B-6BD8-EC0D-B6EA7C407BF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11" name="Rectangle 1510">
                    <a:extLst>
                      <a:ext uri="{FF2B5EF4-FFF2-40B4-BE49-F238E27FC236}">
                        <a16:creationId xmlns:a16="http://schemas.microsoft.com/office/drawing/2014/main" id="{F7877564-D448-EA22-E06A-F0084E79C3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2" name="Rectangle 1511">
                    <a:extLst>
                      <a:ext uri="{FF2B5EF4-FFF2-40B4-BE49-F238E27FC236}">
                        <a16:creationId xmlns:a16="http://schemas.microsoft.com/office/drawing/2014/main" id="{B53F03E3-AC96-F2A7-1948-24390EB0E8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3" name="Rectangle 1512">
                    <a:extLst>
                      <a:ext uri="{FF2B5EF4-FFF2-40B4-BE49-F238E27FC236}">
                        <a16:creationId xmlns:a16="http://schemas.microsoft.com/office/drawing/2014/main" id="{0352B8EA-521B-8B31-B966-712CC1EFD3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4" name="Rectangle 1513">
                    <a:extLst>
                      <a:ext uri="{FF2B5EF4-FFF2-40B4-BE49-F238E27FC236}">
                        <a16:creationId xmlns:a16="http://schemas.microsoft.com/office/drawing/2014/main" id="{8D24AD8D-74D6-41ED-6288-356396274A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5" name="Rectangle 1514">
                    <a:extLst>
                      <a:ext uri="{FF2B5EF4-FFF2-40B4-BE49-F238E27FC236}">
                        <a16:creationId xmlns:a16="http://schemas.microsoft.com/office/drawing/2014/main" id="{9EBD9C3C-842B-9957-E45D-BBB3614B43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6" name="Rectangle 1515">
                    <a:extLst>
                      <a:ext uri="{FF2B5EF4-FFF2-40B4-BE49-F238E27FC236}">
                        <a16:creationId xmlns:a16="http://schemas.microsoft.com/office/drawing/2014/main" id="{CBFF6CAD-8E0B-DDF0-88B6-3041B814FA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7" name="Rectangle 1516">
                    <a:extLst>
                      <a:ext uri="{FF2B5EF4-FFF2-40B4-BE49-F238E27FC236}">
                        <a16:creationId xmlns:a16="http://schemas.microsoft.com/office/drawing/2014/main" id="{E709CF13-5AAE-008C-A2BD-A119877C897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8" name="Rectangle 1517">
                    <a:extLst>
                      <a:ext uri="{FF2B5EF4-FFF2-40B4-BE49-F238E27FC236}">
                        <a16:creationId xmlns:a16="http://schemas.microsoft.com/office/drawing/2014/main" id="{EBA59E67-C19A-7EC4-39A7-0EF36AC743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9" name="Rectangle 1518">
                    <a:extLst>
                      <a:ext uri="{FF2B5EF4-FFF2-40B4-BE49-F238E27FC236}">
                        <a16:creationId xmlns:a16="http://schemas.microsoft.com/office/drawing/2014/main" id="{C6C93F72-DEC0-5CBB-BCCF-5F18FE22D4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0" name="Rectangle 1519">
                    <a:extLst>
                      <a:ext uri="{FF2B5EF4-FFF2-40B4-BE49-F238E27FC236}">
                        <a16:creationId xmlns:a16="http://schemas.microsoft.com/office/drawing/2014/main" id="{B6FD4F0D-89D0-4AFC-5DDB-249F6369EF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1" name="Rectangle 1520">
                    <a:extLst>
                      <a:ext uri="{FF2B5EF4-FFF2-40B4-BE49-F238E27FC236}">
                        <a16:creationId xmlns:a16="http://schemas.microsoft.com/office/drawing/2014/main" id="{B928B2E8-C091-7E56-96D0-9BD60E99C7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2" name="Rectangle 1521">
                    <a:extLst>
                      <a:ext uri="{FF2B5EF4-FFF2-40B4-BE49-F238E27FC236}">
                        <a16:creationId xmlns:a16="http://schemas.microsoft.com/office/drawing/2014/main" id="{5C97E74F-5677-6D80-F9E4-D7E37AD3C5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3" name="Rectangle 1522">
                    <a:extLst>
                      <a:ext uri="{FF2B5EF4-FFF2-40B4-BE49-F238E27FC236}">
                        <a16:creationId xmlns:a16="http://schemas.microsoft.com/office/drawing/2014/main" id="{D0CE60AE-FABB-7B37-88A4-B80AC97464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4" name="Rectangle 1523">
                    <a:extLst>
                      <a:ext uri="{FF2B5EF4-FFF2-40B4-BE49-F238E27FC236}">
                        <a16:creationId xmlns:a16="http://schemas.microsoft.com/office/drawing/2014/main" id="{A78CE16B-760B-D75A-6EE3-220D86AA0E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5" name="Rectangle 1524">
                    <a:extLst>
                      <a:ext uri="{FF2B5EF4-FFF2-40B4-BE49-F238E27FC236}">
                        <a16:creationId xmlns:a16="http://schemas.microsoft.com/office/drawing/2014/main" id="{C32123D1-6247-C454-396C-D58BF82451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6" name="Rectangle 1525">
                    <a:extLst>
                      <a:ext uri="{FF2B5EF4-FFF2-40B4-BE49-F238E27FC236}">
                        <a16:creationId xmlns:a16="http://schemas.microsoft.com/office/drawing/2014/main" id="{BD8FEA50-F6BB-95B0-7305-E0639DE8DF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2" name="Group 1391">
                  <a:extLst>
                    <a:ext uri="{FF2B5EF4-FFF2-40B4-BE49-F238E27FC236}">
                      <a16:creationId xmlns:a16="http://schemas.microsoft.com/office/drawing/2014/main" id="{BEF40A66-E09C-335D-1054-1E5BA324A613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95" name="Rectangle 1494">
                    <a:extLst>
                      <a:ext uri="{FF2B5EF4-FFF2-40B4-BE49-F238E27FC236}">
                        <a16:creationId xmlns:a16="http://schemas.microsoft.com/office/drawing/2014/main" id="{14A2F22C-3645-C2DE-AF1A-BBC8BE43CD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6" name="Rectangle 1495">
                    <a:extLst>
                      <a:ext uri="{FF2B5EF4-FFF2-40B4-BE49-F238E27FC236}">
                        <a16:creationId xmlns:a16="http://schemas.microsoft.com/office/drawing/2014/main" id="{D9934356-4E51-B6DA-40F1-2328C2659D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7" name="Rectangle 1496">
                    <a:extLst>
                      <a:ext uri="{FF2B5EF4-FFF2-40B4-BE49-F238E27FC236}">
                        <a16:creationId xmlns:a16="http://schemas.microsoft.com/office/drawing/2014/main" id="{95C1041A-A641-05A4-86DD-6A72E91176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8" name="Rectangle 1497">
                    <a:extLst>
                      <a:ext uri="{FF2B5EF4-FFF2-40B4-BE49-F238E27FC236}">
                        <a16:creationId xmlns:a16="http://schemas.microsoft.com/office/drawing/2014/main" id="{A2F6DEF0-7992-DF74-3E00-F10EA06732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9" name="Rectangle 1498">
                    <a:extLst>
                      <a:ext uri="{FF2B5EF4-FFF2-40B4-BE49-F238E27FC236}">
                        <a16:creationId xmlns:a16="http://schemas.microsoft.com/office/drawing/2014/main" id="{80DAE6D5-B9B5-85DF-2259-7689C5AB0D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0" name="Rectangle 1499">
                    <a:extLst>
                      <a:ext uri="{FF2B5EF4-FFF2-40B4-BE49-F238E27FC236}">
                        <a16:creationId xmlns:a16="http://schemas.microsoft.com/office/drawing/2014/main" id="{CB720404-6186-2210-8271-D0F184BC83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1" name="Rectangle 1500">
                    <a:extLst>
                      <a:ext uri="{FF2B5EF4-FFF2-40B4-BE49-F238E27FC236}">
                        <a16:creationId xmlns:a16="http://schemas.microsoft.com/office/drawing/2014/main" id="{3674F0E4-4738-80FE-D855-BA1B43EC45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2" name="Rectangle 1501">
                    <a:extLst>
                      <a:ext uri="{FF2B5EF4-FFF2-40B4-BE49-F238E27FC236}">
                        <a16:creationId xmlns:a16="http://schemas.microsoft.com/office/drawing/2014/main" id="{69718AAC-9A79-9014-B0C6-6ED88374FA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3" name="Rectangle 1502">
                    <a:extLst>
                      <a:ext uri="{FF2B5EF4-FFF2-40B4-BE49-F238E27FC236}">
                        <a16:creationId xmlns:a16="http://schemas.microsoft.com/office/drawing/2014/main" id="{27831B17-9EC5-C95E-23F8-C8BF052238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4" name="Rectangle 1503">
                    <a:extLst>
                      <a:ext uri="{FF2B5EF4-FFF2-40B4-BE49-F238E27FC236}">
                        <a16:creationId xmlns:a16="http://schemas.microsoft.com/office/drawing/2014/main" id="{A327A3D5-67BA-B69D-542B-4736D7EE1E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5" name="Rectangle 1504">
                    <a:extLst>
                      <a:ext uri="{FF2B5EF4-FFF2-40B4-BE49-F238E27FC236}">
                        <a16:creationId xmlns:a16="http://schemas.microsoft.com/office/drawing/2014/main" id="{AFCD29E8-A374-9533-718E-20BA5CE5D7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6" name="Rectangle 1505">
                    <a:extLst>
                      <a:ext uri="{FF2B5EF4-FFF2-40B4-BE49-F238E27FC236}">
                        <a16:creationId xmlns:a16="http://schemas.microsoft.com/office/drawing/2014/main" id="{8AB82489-45BB-7DD8-E053-AF8350F055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7" name="Rectangle 1506">
                    <a:extLst>
                      <a:ext uri="{FF2B5EF4-FFF2-40B4-BE49-F238E27FC236}">
                        <a16:creationId xmlns:a16="http://schemas.microsoft.com/office/drawing/2014/main" id="{093166EC-0DF9-6415-BB71-3E1B44D42C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8" name="Rectangle 1507">
                    <a:extLst>
                      <a:ext uri="{FF2B5EF4-FFF2-40B4-BE49-F238E27FC236}">
                        <a16:creationId xmlns:a16="http://schemas.microsoft.com/office/drawing/2014/main" id="{EBE16A33-C819-5E6F-78BE-DF75F2D725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9" name="Rectangle 1508">
                    <a:extLst>
                      <a:ext uri="{FF2B5EF4-FFF2-40B4-BE49-F238E27FC236}">
                        <a16:creationId xmlns:a16="http://schemas.microsoft.com/office/drawing/2014/main" id="{7192A67B-4F8D-BB45-1199-89566FB711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0" name="Rectangle 1509">
                    <a:extLst>
                      <a:ext uri="{FF2B5EF4-FFF2-40B4-BE49-F238E27FC236}">
                        <a16:creationId xmlns:a16="http://schemas.microsoft.com/office/drawing/2014/main" id="{1F9FFBB2-674C-1136-92F8-27E5FF0A45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3" name="Group 1392">
                  <a:extLst>
                    <a:ext uri="{FF2B5EF4-FFF2-40B4-BE49-F238E27FC236}">
                      <a16:creationId xmlns:a16="http://schemas.microsoft.com/office/drawing/2014/main" id="{566FF9CD-DFE0-B37A-F45A-59A786F714CE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79" name="Rectangle 1478">
                    <a:extLst>
                      <a:ext uri="{FF2B5EF4-FFF2-40B4-BE49-F238E27FC236}">
                        <a16:creationId xmlns:a16="http://schemas.microsoft.com/office/drawing/2014/main" id="{FC14A8FF-3FCA-B454-F686-638A459BC2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0" name="Rectangle 1479">
                    <a:extLst>
                      <a:ext uri="{FF2B5EF4-FFF2-40B4-BE49-F238E27FC236}">
                        <a16:creationId xmlns:a16="http://schemas.microsoft.com/office/drawing/2014/main" id="{88D22B9D-BDE5-C182-7C04-6C01CE32D6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1" name="Rectangle 1480">
                    <a:extLst>
                      <a:ext uri="{FF2B5EF4-FFF2-40B4-BE49-F238E27FC236}">
                        <a16:creationId xmlns:a16="http://schemas.microsoft.com/office/drawing/2014/main" id="{014A4852-A803-F118-EA51-F70A1AB5F2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2" name="Rectangle 1481">
                    <a:extLst>
                      <a:ext uri="{FF2B5EF4-FFF2-40B4-BE49-F238E27FC236}">
                        <a16:creationId xmlns:a16="http://schemas.microsoft.com/office/drawing/2014/main" id="{87041A9F-F460-E3EC-966E-7C6EF5DC70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3" name="Rectangle 1482">
                    <a:extLst>
                      <a:ext uri="{FF2B5EF4-FFF2-40B4-BE49-F238E27FC236}">
                        <a16:creationId xmlns:a16="http://schemas.microsoft.com/office/drawing/2014/main" id="{AD1DB4D1-2692-08FB-B799-6A28202B13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4" name="Rectangle 1483">
                    <a:extLst>
                      <a:ext uri="{FF2B5EF4-FFF2-40B4-BE49-F238E27FC236}">
                        <a16:creationId xmlns:a16="http://schemas.microsoft.com/office/drawing/2014/main" id="{8D150989-85C2-349B-09BC-C096936969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5" name="Rectangle 1484">
                    <a:extLst>
                      <a:ext uri="{FF2B5EF4-FFF2-40B4-BE49-F238E27FC236}">
                        <a16:creationId xmlns:a16="http://schemas.microsoft.com/office/drawing/2014/main" id="{E2D7F79D-00F1-26FC-DF9D-6C8DA2A55A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6" name="Rectangle 1485">
                    <a:extLst>
                      <a:ext uri="{FF2B5EF4-FFF2-40B4-BE49-F238E27FC236}">
                        <a16:creationId xmlns:a16="http://schemas.microsoft.com/office/drawing/2014/main" id="{474B4333-2685-F99A-7A2A-92C043B9FB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7" name="Rectangle 1486">
                    <a:extLst>
                      <a:ext uri="{FF2B5EF4-FFF2-40B4-BE49-F238E27FC236}">
                        <a16:creationId xmlns:a16="http://schemas.microsoft.com/office/drawing/2014/main" id="{338E114C-6B22-6AF6-29A3-AEB2471CA77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8" name="Rectangle 1487">
                    <a:extLst>
                      <a:ext uri="{FF2B5EF4-FFF2-40B4-BE49-F238E27FC236}">
                        <a16:creationId xmlns:a16="http://schemas.microsoft.com/office/drawing/2014/main" id="{88EBA562-066F-74DA-5365-DF3E86B6F2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9" name="Rectangle 1488">
                    <a:extLst>
                      <a:ext uri="{FF2B5EF4-FFF2-40B4-BE49-F238E27FC236}">
                        <a16:creationId xmlns:a16="http://schemas.microsoft.com/office/drawing/2014/main" id="{B65A823E-DF6A-7711-2269-5DA967E852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0" name="Rectangle 1489">
                    <a:extLst>
                      <a:ext uri="{FF2B5EF4-FFF2-40B4-BE49-F238E27FC236}">
                        <a16:creationId xmlns:a16="http://schemas.microsoft.com/office/drawing/2014/main" id="{58FE91A5-91E2-F15F-5469-74D34A268F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1" name="Rectangle 1490">
                    <a:extLst>
                      <a:ext uri="{FF2B5EF4-FFF2-40B4-BE49-F238E27FC236}">
                        <a16:creationId xmlns:a16="http://schemas.microsoft.com/office/drawing/2014/main" id="{41F219AF-1028-8826-AEEB-39EDD87D33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2" name="Rectangle 1491">
                    <a:extLst>
                      <a:ext uri="{FF2B5EF4-FFF2-40B4-BE49-F238E27FC236}">
                        <a16:creationId xmlns:a16="http://schemas.microsoft.com/office/drawing/2014/main" id="{B3867B2D-56F3-4B90-51CF-CB63156220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3" name="Rectangle 1492">
                    <a:extLst>
                      <a:ext uri="{FF2B5EF4-FFF2-40B4-BE49-F238E27FC236}">
                        <a16:creationId xmlns:a16="http://schemas.microsoft.com/office/drawing/2014/main" id="{923B74B5-AC82-994A-B972-2EC2B5F835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4" name="Rectangle 1493">
                    <a:extLst>
                      <a:ext uri="{FF2B5EF4-FFF2-40B4-BE49-F238E27FC236}">
                        <a16:creationId xmlns:a16="http://schemas.microsoft.com/office/drawing/2014/main" id="{C4926585-2A00-7BD5-D8AA-CB8CBEFCCB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4" name="Group 1393">
                  <a:extLst>
                    <a:ext uri="{FF2B5EF4-FFF2-40B4-BE49-F238E27FC236}">
                      <a16:creationId xmlns:a16="http://schemas.microsoft.com/office/drawing/2014/main" id="{78BE22F3-3D64-DCC0-B35B-CC39AB0CAC93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63" name="Rectangle 1462">
                    <a:extLst>
                      <a:ext uri="{FF2B5EF4-FFF2-40B4-BE49-F238E27FC236}">
                        <a16:creationId xmlns:a16="http://schemas.microsoft.com/office/drawing/2014/main" id="{300BE676-3CE3-CFA9-1FB5-1660BFE4CC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4" name="Rectangle 1463">
                    <a:extLst>
                      <a:ext uri="{FF2B5EF4-FFF2-40B4-BE49-F238E27FC236}">
                        <a16:creationId xmlns:a16="http://schemas.microsoft.com/office/drawing/2014/main" id="{650ED9E3-6477-41E9-D3E4-A3847C41B8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5" name="Rectangle 1464">
                    <a:extLst>
                      <a:ext uri="{FF2B5EF4-FFF2-40B4-BE49-F238E27FC236}">
                        <a16:creationId xmlns:a16="http://schemas.microsoft.com/office/drawing/2014/main" id="{D6553D19-70AD-00CE-06DF-2F9F8E77FE3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6" name="Rectangle 1465">
                    <a:extLst>
                      <a:ext uri="{FF2B5EF4-FFF2-40B4-BE49-F238E27FC236}">
                        <a16:creationId xmlns:a16="http://schemas.microsoft.com/office/drawing/2014/main" id="{EAAD5CFB-F29C-31C9-BEF2-ECB4663173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7" name="Rectangle 1466">
                    <a:extLst>
                      <a:ext uri="{FF2B5EF4-FFF2-40B4-BE49-F238E27FC236}">
                        <a16:creationId xmlns:a16="http://schemas.microsoft.com/office/drawing/2014/main" id="{1AA3538D-EB10-6BF9-8E12-E4D8433D8F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8" name="Rectangle 1467">
                    <a:extLst>
                      <a:ext uri="{FF2B5EF4-FFF2-40B4-BE49-F238E27FC236}">
                        <a16:creationId xmlns:a16="http://schemas.microsoft.com/office/drawing/2014/main" id="{70C241BB-8293-788C-80F3-E932999DC6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9" name="Rectangle 1468">
                    <a:extLst>
                      <a:ext uri="{FF2B5EF4-FFF2-40B4-BE49-F238E27FC236}">
                        <a16:creationId xmlns:a16="http://schemas.microsoft.com/office/drawing/2014/main" id="{BD422695-6B80-7C12-6A0A-5E99C7BAB2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0" name="Rectangle 1469">
                    <a:extLst>
                      <a:ext uri="{FF2B5EF4-FFF2-40B4-BE49-F238E27FC236}">
                        <a16:creationId xmlns:a16="http://schemas.microsoft.com/office/drawing/2014/main" id="{F74BEA78-583F-514A-CB6B-B09C696FF8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1" name="Rectangle 1470">
                    <a:extLst>
                      <a:ext uri="{FF2B5EF4-FFF2-40B4-BE49-F238E27FC236}">
                        <a16:creationId xmlns:a16="http://schemas.microsoft.com/office/drawing/2014/main" id="{FBF0236A-298C-7E72-2A9F-74225DFEF5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2" name="Rectangle 1471">
                    <a:extLst>
                      <a:ext uri="{FF2B5EF4-FFF2-40B4-BE49-F238E27FC236}">
                        <a16:creationId xmlns:a16="http://schemas.microsoft.com/office/drawing/2014/main" id="{4E1F212F-1FA2-F645-2069-9C22009238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3" name="Rectangle 1472">
                    <a:extLst>
                      <a:ext uri="{FF2B5EF4-FFF2-40B4-BE49-F238E27FC236}">
                        <a16:creationId xmlns:a16="http://schemas.microsoft.com/office/drawing/2014/main" id="{74F25D49-1FB0-A4A0-C897-EC2474769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4" name="Rectangle 1473">
                    <a:extLst>
                      <a:ext uri="{FF2B5EF4-FFF2-40B4-BE49-F238E27FC236}">
                        <a16:creationId xmlns:a16="http://schemas.microsoft.com/office/drawing/2014/main" id="{FA7D0150-362C-50A5-A0A0-50A2541233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5" name="Rectangle 1474">
                    <a:extLst>
                      <a:ext uri="{FF2B5EF4-FFF2-40B4-BE49-F238E27FC236}">
                        <a16:creationId xmlns:a16="http://schemas.microsoft.com/office/drawing/2014/main" id="{C9A39913-1D1B-EE72-CCD1-7F7F71D601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6" name="Rectangle 1475">
                    <a:extLst>
                      <a:ext uri="{FF2B5EF4-FFF2-40B4-BE49-F238E27FC236}">
                        <a16:creationId xmlns:a16="http://schemas.microsoft.com/office/drawing/2014/main" id="{B71242F8-754C-90B4-9E75-FF3BC92400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7" name="Rectangle 1476">
                    <a:extLst>
                      <a:ext uri="{FF2B5EF4-FFF2-40B4-BE49-F238E27FC236}">
                        <a16:creationId xmlns:a16="http://schemas.microsoft.com/office/drawing/2014/main" id="{26A90B5C-1BF7-EB40-5B57-C6E80ED706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8" name="Rectangle 1477">
                    <a:extLst>
                      <a:ext uri="{FF2B5EF4-FFF2-40B4-BE49-F238E27FC236}">
                        <a16:creationId xmlns:a16="http://schemas.microsoft.com/office/drawing/2014/main" id="{DB8D33ED-3F72-DA09-F101-5603AE4E6D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5" name="Group 1394">
                  <a:extLst>
                    <a:ext uri="{FF2B5EF4-FFF2-40B4-BE49-F238E27FC236}">
                      <a16:creationId xmlns:a16="http://schemas.microsoft.com/office/drawing/2014/main" id="{E8331DB5-DB8B-1A93-7C4A-20F6B799A019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47" name="Rectangle 1446">
                    <a:extLst>
                      <a:ext uri="{FF2B5EF4-FFF2-40B4-BE49-F238E27FC236}">
                        <a16:creationId xmlns:a16="http://schemas.microsoft.com/office/drawing/2014/main" id="{3E831DC7-35BF-C9D4-3DAF-D335C9FC97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8" name="Rectangle 1447">
                    <a:extLst>
                      <a:ext uri="{FF2B5EF4-FFF2-40B4-BE49-F238E27FC236}">
                        <a16:creationId xmlns:a16="http://schemas.microsoft.com/office/drawing/2014/main" id="{BC112F05-9B5F-E13D-7D16-11BC9E1BE9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9" name="Rectangle 1448">
                    <a:extLst>
                      <a:ext uri="{FF2B5EF4-FFF2-40B4-BE49-F238E27FC236}">
                        <a16:creationId xmlns:a16="http://schemas.microsoft.com/office/drawing/2014/main" id="{E54EA0C6-0CDF-BC14-FCC5-BCA2BA0A20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0" name="Rectangle 1449">
                    <a:extLst>
                      <a:ext uri="{FF2B5EF4-FFF2-40B4-BE49-F238E27FC236}">
                        <a16:creationId xmlns:a16="http://schemas.microsoft.com/office/drawing/2014/main" id="{9AB2EF43-F8E9-3871-19E1-782BABE468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1" name="Rectangle 1450">
                    <a:extLst>
                      <a:ext uri="{FF2B5EF4-FFF2-40B4-BE49-F238E27FC236}">
                        <a16:creationId xmlns:a16="http://schemas.microsoft.com/office/drawing/2014/main" id="{44AFA3B7-CED7-F79C-0C78-F0D0A82291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2" name="Rectangle 1451">
                    <a:extLst>
                      <a:ext uri="{FF2B5EF4-FFF2-40B4-BE49-F238E27FC236}">
                        <a16:creationId xmlns:a16="http://schemas.microsoft.com/office/drawing/2014/main" id="{3F532B79-CFDB-B99D-2D1B-89BE684AD2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3" name="Rectangle 1452">
                    <a:extLst>
                      <a:ext uri="{FF2B5EF4-FFF2-40B4-BE49-F238E27FC236}">
                        <a16:creationId xmlns:a16="http://schemas.microsoft.com/office/drawing/2014/main" id="{AE62E5C7-C948-E7D8-46FE-84E48494A3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4" name="Rectangle 1453">
                    <a:extLst>
                      <a:ext uri="{FF2B5EF4-FFF2-40B4-BE49-F238E27FC236}">
                        <a16:creationId xmlns:a16="http://schemas.microsoft.com/office/drawing/2014/main" id="{A2E86D48-33BC-1A70-2DE5-BDB6C7AAC7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5" name="Rectangle 1454">
                    <a:extLst>
                      <a:ext uri="{FF2B5EF4-FFF2-40B4-BE49-F238E27FC236}">
                        <a16:creationId xmlns:a16="http://schemas.microsoft.com/office/drawing/2014/main" id="{C8D4F8C7-8DDD-56BC-DF35-C8AADC7378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6" name="Rectangle 1455">
                    <a:extLst>
                      <a:ext uri="{FF2B5EF4-FFF2-40B4-BE49-F238E27FC236}">
                        <a16:creationId xmlns:a16="http://schemas.microsoft.com/office/drawing/2014/main" id="{CF0F8E42-2B0C-2DED-B565-E525CDACDB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7" name="Rectangle 1456">
                    <a:extLst>
                      <a:ext uri="{FF2B5EF4-FFF2-40B4-BE49-F238E27FC236}">
                        <a16:creationId xmlns:a16="http://schemas.microsoft.com/office/drawing/2014/main" id="{6330D3A3-9996-D4EA-DB86-7535A41B29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8" name="Rectangle 1457">
                    <a:extLst>
                      <a:ext uri="{FF2B5EF4-FFF2-40B4-BE49-F238E27FC236}">
                        <a16:creationId xmlns:a16="http://schemas.microsoft.com/office/drawing/2014/main" id="{C7C51EB7-0EB6-095C-089D-C705661762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9" name="Rectangle 1458">
                    <a:extLst>
                      <a:ext uri="{FF2B5EF4-FFF2-40B4-BE49-F238E27FC236}">
                        <a16:creationId xmlns:a16="http://schemas.microsoft.com/office/drawing/2014/main" id="{5B2FCE4F-6E02-8794-12D1-7CE4AFBFCA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0" name="Rectangle 1459">
                    <a:extLst>
                      <a:ext uri="{FF2B5EF4-FFF2-40B4-BE49-F238E27FC236}">
                        <a16:creationId xmlns:a16="http://schemas.microsoft.com/office/drawing/2014/main" id="{1B6A6760-D89D-2FDD-96DC-C920F019CC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1" name="Rectangle 1460">
                    <a:extLst>
                      <a:ext uri="{FF2B5EF4-FFF2-40B4-BE49-F238E27FC236}">
                        <a16:creationId xmlns:a16="http://schemas.microsoft.com/office/drawing/2014/main" id="{6BB58798-8FC8-DF75-516C-EBF6DB13E6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2" name="Rectangle 1461">
                    <a:extLst>
                      <a:ext uri="{FF2B5EF4-FFF2-40B4-BE49-F238E27FC236}">
                        <a16:creationId xmlns:a16="http://schemas.microsoft.com/office/drawing/2014/main" id="{8A59D153-4A04-9A9D-72B3-B639A98DEA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6" name="Group 1395">
                  <a:extLst>
                    <a:ext uri="{FF2B5EF4-FFF2-40B4-BE49-F238E27FC236}">
                      <a16:creationId xmlns:a16="http://schemas.microsoft.com/office/drawing/2014/main" id="{FC9A3E1C-8632-2B67-12E4-9167DD618332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31" name="Rectangle 1430">
                    <a:extLst>
                      <a:ext uri="{FF2B5EF4-FFF2-40B4-BE49-F238E27FC236}">
                        <a16:creationId xmlns:a16="http://schemas.microsoft.com/office/drawing/2014/main" id="{34F52A26-89A2-6E59-082F-083A00F4C5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2" name="Rectangle 1431">
                    <a:extLst>
                      <a:ext uri="{FF2B5EF4-FFF2-40B4-BE49-F238E27FC236}">
                        <a16:creationId xmlns:a16="http://schemas.microsoft.com/office/drawing/2014/main" id="{082D3106-CA40-4302-5C23-617BC898FA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3" name="Rectangle 1432">
                    <a:extLst>
                      <a:ext uri="{FF2B5EF4-FFF2-40B4-BE49-F238E27FC236}">
                        <a16:creationId xmlns:a16="http://schemas.microsoft.com/office/drawing/2014/main" id="{79AE55FF-5E67-9AEB-4C4F-77B55A10A9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4" name="Rectangle 1433">
                    <a:extLst>
                      <a:ext uri="{FF2B5EF4-FFF2-40B4-BE49-F238E27FC236}">
                        <a16:creationId xmlns:a16="http://schemas.microsoft.com/office/drawing/2014/main" id="{AF73DAA2-AE87-E6A9-C47D-93E800C281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5" name="Rectangle 1434">
                    <a:extLst>
                      <a:ext uri="{FF2B5EF4-FFF2-40B4-BE49-F238E27FC236}">
                        <a16:creationId xmlns:a16="http://schemas.microsoft.com/office/drawing/2014/main" id="{DEE89CBF-E538-BCF4-34A2-DD263D69F2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6" name="Rectangle 1435">
                    <a:extLst>
                      <a:ext uri="{FF2B5EF4-FFF2-40B4-BE49-F238E27FC236}">
                        <a16:creationId xmlns:a16="http://schemas.microsoft.com/office/drawing/2014/main" id="{DF9183D9-6A41-830F-6BB8-6B4590D9D67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7" name="Rectangle 1436">
                    <a:extLst>
                      <a:ext uri="{FF2B5EF4-FFF2-40B4-BE49-F238E27FC236}">
                        <a16:creationId xmlns:a16="http://schemas.microsoft.com/office/drawing/2014/main" id="{B04E18EF-82DC-E7D6-71B9-E23C4246D9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8" name="Rectangle 1437">
                    <a:extLst>
                      <a:ext uri="{FF2B5EF4-FFF2-40B4-BE49-F238E27FC236}">
                        <a16:creationId xmlns:a16="http://schemas.microsoft.com/office/drawing/2014/main" id="{BCD16FE5-55CF-1F37-AD63-E34874C7AC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9" name="Rectangle 1438">
                    <a:extLst>
                      <a:ext uri="{FF2B5EF4-FFF2-40B4-BE49-F238E27FC236}">
                        <a16:creationId xmlns:a16="http://schemas.microsoft.com/office/drawing/2014/main" id="{187E6FFF-24B5-B62E-BA36-10FAC34EE0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0" name="Rectangle 1439">
                    <a:extLst>
                      <a:ext uri="{FF2B5EF4-FFF2-40B4-BE49-F238E27FC236}">
                        <a16:creationId xmlns:a16="http://schemas.microsoft.com/office/drawing/2014/main" id="{8A6C4BAA-B4AF-096C-2895-A0AECEAF99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1" name="Rectangle 1440">
                    <a:extLst>
                      <a:ext uri="{FF2B5EF4-FFF2-40B4-BE49-F238E27FC236}">
                        <a16:creationId xmlns:a16="http://schemas.microsoft.com/office/drawing/2014/main" id="{CB7443A0-81F0-9878-02F9-DA619D5525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2" name="Rectangle 1441">
                    <a:extLst>
                      <a:ext uri="{FF2B5EF4-FFF2-40B4-BE49-F238E27FC236}">
                        <a16:creationId xmlns:a16="http://schemas.microsoft.com/office/drawing/2014/main" id="{69ED1A7B-8FD5-8E9C-6E69-F9DE4261BA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3" name="Rectangle 1442">
                    <a:extLst>
                      <a:ext uri="{FF2B5EF4-FFF2-40B4-BE49-F238E27FC236}">
                        <a16:creationId xmlns:a16="http://schemas.microsoft.com/office/drawing/2014/main" id="{3F3BB26C-E838-C2B4-D2EC-DBBA71094F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4" name="Rectangle 1443">
                    <a:extLst>
                      <a:ext uri="{FF2B5EF4-FFF2-40B4-BE49-F238E27FC236}">
                        <a16:creationId xmlns:a16="http://schemas.microsoft.com/office/drawing/2014/main" id="{8E5D4F0E-CDAB-1F7C-B61C-DC06643CFD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5" name="Rectangle 1444">
                    <a:extLst>
                      <a:ext uri="{FF2B5EF4-FFF2-40B4-BE49-F238E27FC236}">
                        <a16:creationId xmlns:a16="http://schemas.microsoft.com/office/drawing/2014/main" id="{AC7541E5-D88F-1639-B697-D894C3778B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6" name="Rectangle 1445">
                    <a:extLst>
                      <a:ext uri="{FF2B5EF4-FFF2-40B4-BE49-F238E27FC236}">
                        <a16:creationId xmlns:a16="http://schemas.microsoft.com/office/drawing/2014/main" id="{6270C5A4-5132-A8B2-4A5C-62800F08D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7" name="Group 1396">
                  <a:extLst>
                    <a:ext uri="{FF2B5EF4-FFF2-40B4-BE49-F238E27FC236}">
                      <a16:creationId xmlns:a16="http://schemas.microsoft.com/office/drawing/2014/main" id="{3957E754-B70F-D16D-ACE8-C42C4963D84C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15" name="Rectangle 1414">
                    <a:extLst>
                      <a:ext uri="{FF2B5EF4-FFF2-40B4-BE49-F238E27FC236}">
                        <a16:creationId xmlns:a16="http://schemas.microsoft.com/office/drawing/2014/main" id="{DFCA8337-BE2F-7494-A620-BA37D4FA9A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6" name="Rectangle 1415">
                    <a:extLst>
                      <a:ext uri="{FF2B5EF4-FFF2-40B4-BE49-F238E27FC236}">
                        <a16:creationId xmlns:a16="http://schemas.microsoft.com/office/drawing/2014/main" id="{1084B8C3-6B35-16B4-133A-6FEACCC96F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7" name="Rectangle 1416">
                    <a:extLst>
                      <a:ext uri="{FF2B5EF4-FFF2-40B4-BE49-F238E27FC236}">
                        <a16:creationId xmlns:a16="http://schemas.microsoft.com/office/drawing/2014/main" id="{BA282CCA-1F42-D57A-D7DF-E09A192ED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8" name="Rectangle 1417">
                    <a:extLst>
                      <a:ext uri="{FF2B5EF4-FFF2-40B4-BE49-F238E27FC236}">
                        <a16:creationId xmlns:a16="http://schemas.microsoft.com/office/drawing/2014/main" id="{433CEDAB-FEFC-9FF8-8223-7D8B938949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9" name="Rectangle 1418">
                    <a:extLst>
                      <a:ext uri="{FF2B5EF4-FFF2-40B4-BE49-F238E27FC236}">
                        <a16:creationId xmlns:a16="http://schemas.microsoft.com/office/drawing/2014/main" id="{6C192A0E-5FBD-025A-89B9-F485C15B5E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0" name="Rectangle 1419">
                    <a:extLst>
                      <a:ext uri="{FF2B5EF4-FFF2-40B4-BE49-F238E27FC236}">
                        <a16:creationId xmlns:a16="http://schemas.microsoft.com/office/drawing/2014/main" id="{E0DEE912-FECE-7F23-0866-CD38CA66A5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1" name="Rectangle 1420">
                    <a:extLst>
                      <a:ext uri="{FF2B5EF4-FFF2-40B4-BE49-F238E27FC236}">
                        <a16:creationId xmlns:a16="http://schemas.microsoft.com/office/drawing/2014/main" id="{73342566-5ECA-4A33-19B2-DA8761EF91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2" name="Rectangle 1421">
                    <a:extLst>
                      <a:ext uri="{FF2B5EF4-FFF2-40B4-BE49-F238E27FC236}">
                        <a16:creationId xmlns:a16="http://schemas.microsoft.com/office/drawing/2014/main" id="{34A975D5-FC42-553C-11DB-A5E2D1B9D9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3" name="Rectangle 1422">
                    <a:extLst>
                      <a:ext uri="{FF2B5EF4-FFF2-40B4-BE49-F238E27FC236}">
                        <a16:creationId xmlns:a16="http://schemas.microsoft.com/office/drawing/2014/main" id="{E9CCB340-8980-5BAA-6824-E1CD76AE3C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4" name="Rectangle 1423">
                    <a:extLst>
                      <a:ext uri="{FF2B5EF4-FFF2-40B4-BE49-F238E27FC236}">
                        <a16:creationId xmlns:a16="http://schemas.microsoft.com/office/drawing/2014/main" id="{21A6D3AD-89E8-ED6D-0CA7-8426E48E45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5" name="Rectangle 1424">
                    <a:extLst>
                      <a:ext uri="{FF2B5EF4-FFF2-40B4-BE49-F238E27FC236}">
                        <a16:creationId xmlns:a16="http://schemas.microsoft.com/office/drawing/2014/main" id="{4F424C04-4DE3-82F5-C971-3938040115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6" name="Rectangle 1425">
                    <a:extLst>
                      <a:ext uri="{FF2B5EF4-FFF2-40B4-BE49-F238E27FC236}">
                        <a16:creationId xmlns:a16="http://schemas.microsoft.com/office/drawing/2014/main" id="{ADA5AD36-7F38-FFA1-1A55-B111506F11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7" name="Rectangle 1426">
                    <a:extLst>
                      <a:ext uri="{FF2B5EF4-FFF2-40B4-BE49-F238E27FC236}">
                        <a16:creationId xmlns:a16="http://schemas.microsoft.com/office/drawing/2014/main" id="{983572BF-FC50-8BD7-5264-F60016F598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8" name="Rectangle 1427">
                    <a:extLst>
                      <a:ext uri="{FF2B5EF4-FFF2-40B4-BE49-F238E27FC236}">
                        <a16:creationId xmlns:a16="http://schemas.microsoft.com/office/drawing/2014/main" id="{844576CA-8DCD-3C15-7419-33A626457E8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9" name="Rectangle 1428">
                    <a:extLst>
                      <a:ext uri="{FF2B5EF4-FFF2-40B4-BE49-F238E27FC236}">
                        <a16:creationId xmlns:a16="http://schemas.microsoft.com/office/drawing/2014/main" id="{CAD6FC5A-1F28-4415-42FF-C802160AD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0" name="Rectangle 1429">
                    <a:extLst>
                      <a:ext uri="{FF2B5EF4-FFF2-40B4-BE49-F238E27FC236}">
                        <a16:creationId xmlns:a16="http://schemas.microsoft.com/office/drawing/2014/main" id="{A629B8DA-D3D2-2980-EF25-E88822E33E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8" name="Group 1397">
                  <a:extLst>
                    <a:ext uri="{FF2B5EF4-FFF2-40B4-BE49-F238E27FC236}">
                      <a16:creationId xmlns:a16="http://schemas.microsoft.com/office/drawing/2014/main" id="{952238FE-54A5-D656-E159-916F060AC009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99" name="Rectangle 1398">
                    <a:extLst>
                      <a:ext uri="{FF2B5EF4-FFF2-40B4-BE49-F238E27FC236}">
                        <a16:creationId xmlns:a16="http://schemas.microsoft.com/office/drawing/2014/main" id="{ACC8BCF9-26CD-F250-89D9-A9ABBE06B2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0" name="Rectangle 1399">
                    <a:extLst>
                      <a:ext uri="{FF2B5EF4-FFF2-40B4-BE49-F238E27FC236}">
                        <a16:creationId xmlns:a16="http://schemas.microsoft.com/office/drawing/2014/main" id="{FC6F7442-6C4C-562E-3B9D-5EB17FA940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1" name="Rectangle 1400">
                    <a:extLst>
                      <a:ext uri="{FF2B5EF4-FFF2-40B4-BE49-F238E27FC236}">
                        <a16:creationId xmlns:a16="http://schemas.microsoft.com/office/drawing/2014/main" id="{AD76BA63-0201-09FC-B0C8-E9EF027C33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2" name="Rectangle 1401">
                    <a:extLst>
                      <a:ext uri="{FF2B5EF4-FFF2-40B4-BE49-F238E27FC236}">
                        <a16:creationId xmlns:a16="http://schemas.microsoft.com/office/drawing/2014/main" id="{0B140FF9-B04B-8278-274E-A882C4EDE9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3" name="Rectangle 1402">
                    <a:extLst>
                      <a:ext uri="{FF2B5EF4-FFF2-40B4-BE49-F238E27FC236}">
                        <a16:creationId xmlns:a16="http://schemas.microsoft.com/office/drawing/2014/main" id="{84ED9E4D-7A03-0885-30D8-F48C1E2DB4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4" name="Rectangle 1403">
                    <a:extLst>
                      <a:ext uri="{FF2B5EF4-FFF2-40B4-BE49-F238E27FC236}">
                        <a16:creationId xmlns:a16="http://schemas.microsoft.com/office/drawing/2014/main" id="{F16BB70E-8F5C-4663-FC07-3C47604E9B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5" name="Rectangle 1404">
                    <a:extLst>
                      <a:ext uri="{FF2B5EF4-FFF2-40B4-BE49-F238E27FC236}">
                        <a16:creationId xmlns:a16="http://schemas.microsoft.com/office/drawing/2014/main" id="{0A7768B6-7C87-F454-5797-1E504881458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6" name="Rectangle 1405">
                    <a:extLst>
                      <a:ext uri="{FF2B5EF4-FFF2-40B4-BE49-F238E27FC236}">
                        <a16:creationId xmlns:a16="http://schemas.microsoft.com/office/drawing/2014/main" id="{F88DFB2A-F4A3-0906-903E-04D5C6CDD2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7" name="Rectangle 1406">
                    <a:extLst>
                      <a:ext uri="{FF2B5EF4-FFF2-40B4-BE49-F238E27FC236}">
                        <a16:creationId xmlns:a16="http://schemas.microsoft.com/office/drawing/2014/main" id="{2D25DC82-8164-AA52-2B38-FE9A057AEF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8" name="Rectangle 1407">
                    <a:extLst>
                      <a:ext uri="{FF2B5EF4-FFF2-40B4-BE49-F238E27FC236}">
                        <a16:creationId xmlns:a16="http://schemas.microsoft.com/office/drawing/2014/main" id="{5179D932-5F06-1AA9-581F-77E952F854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9" name="Rectangle 1408">
                    <a:extLst>
                      <a:ext uri="{FF2B5EF4-FFF2-40B4-BE49-F238E27FC236}">
                        <a16:creationId xmlns:a16="http://schemas.microsoft.com/office/drawing/2014/main" id="{A4EACBC4-8004-962D-46D1-310872D2A41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0" name="Rectangle 1409">
                    <a:extLst>
                      <a:ext uri="{FF2B5EF4-FFF2-40B4-BE49-F238E27FC236}">
                        <a16:creationId xmlns:a16="http://schemas.microsoft.com/office/drawing/2014/main" id="{7929C3B0-2316-FE73-1344-D1B719BF30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1" name="Rectangle 1410">
                    <a:extLst>
                      <a:ext uri="{FF2B5EF4-FFF2-40B4-BE49-F238E27FC236}">
                        <a16:creationId xmlns:a16="http://schemas.microsoft.com/office/drawing/2014/main" id="{8DB201DF-DAD6-7305-2CC8-DF9B3AB673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2" name="Rectangle 1411">
                    <a:extLst>
                      <a:ext uri="{FF2B5EF4-FFF2-40B4-BE49-F238E27FC236}">
                        <a16:creationId xmlns:a16="http://schemas.microsoft.com/office/drawing/2014/main" id="{CBA4F8B8-CFDB-F5CB-79BB-B4D2D080E4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3" name="Rectangle 1412">
                    <a:extLst>
                      <a:ext uri="{FF2B5EF4-FFF2-40B4-BE49-F238E27FC236}">
                        <a16:creationId xmlns:a16="http://schemas.microsoft.com/office/drawing/2014/main" id="{95B4FE68-3CCF-AF32-C144-F94C2C454E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4" name="Rectangle 1413">
                    <a:extLst>
                      <a:ext uri="{FF2B5EF4-FFF2-40B4-BE49-F238E27FC236}">
                        <a16:creationId xmlns:a16="http://schemas.microsoft.com/office/drawing/2014/main" id="{18A06FE6-4CB6-C2BB-738B-0066E02C68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40AC97C1-2010-32E5-7819-ED45B0BDD22F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255" name="Group 1254">
                  <a:extLst>
                    <a:ext uri="{FF2B5EF4-FFF2-40B4-BE49-F238E27FC236}">
                      <a16:creationId xmlns:a16="http://schemas.microsoft.com/office/drawing/2014/main" id="{2FBCFFF9-1C5C-83BA-31B2-53943B4555E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75" name="Rectangle 1374">
                    <a:extLst>
                      <a:ext uri="{FF2B5EF4-FFF2-40B4-BE49-F238E27FC236}">
                        <a16:creationId xmlns:a16="http://schemas.microsoft.com/office/drawing/2014/main" id="{24F5C956-279E-6AC6-3786-81218DE593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6" name="Rectangle 1375">
                    <a:extLst>
                      <a:ext uri="{FF2B5EF4-FFF2-40B4-BE49-F238E27FC236}">
                        <a16:creationId xmlns:a16="http://schemas.microsoft.com/office/drawing/2014/main" id="{D9749C00-06F3-5447-8F06-EBE5C0216E5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7" name="Rectangle 1376">
                    <a:extLst>
                      <a:ext uri="{FF2B5EF4-FFF2-40B4-BE49-F238E27FC236}">
                        <a16:creationId xmlns:a16="http://schemas.microsoft.com/office/drawing/2014/main" id="{E1E61653-45A7-64B5-A0B2-18EEE794E1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8" name="Rectangle 1377">
                    <a:extLst>
                      <a:ext uri="{FF2B5EF4-FFF2-40B4-BE49-F238E27FC236}">
                        <a16:creationId xmlns:a16="http://schemas.microsoft.com/office/drawing/2014/main" id="{4B19FAB6-2267-9B31-B8AF-4477B8E471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9" name="Rectangle 1378">
                    <a:extLst>
                      <a:ext uri="{FF2B5EF4-FFF2-40B4-BE49-F238E27FC236}">
                        <a16:creationId xmlns:a16="http://schemas.microsoft.com/office/drawing/2014/main" id="{DDCDD611-CAD4-35DB-FBC3-C3AC236DBF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0" name="Rectangle 1379">
                    <a:extLst>
                      <a:ext uri="{FF2B5EF4-FFF2-40B4-BE49-F238E27FC236}">
                        <a16:creationId xmlns:a16="http://schemas.microsoft.com/office/drawing/2014/main" id="{4DC7C280-FE72-4474-3B5E-966D3347B4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1" name="Rectangle 1380">
                    <a:extLst>
                      <a:ext uri="{FF2B5EF4-FFF2-40B4-BE49-F238E27FC236}">
                        <a16:creationId xmlns:a16="http://schemas.microsoft.com/office/drawing/2014/main" id="{2ED743FF-8E18-865D-2DBC-72BD925320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2" name="Rectangle 1381">
                    <a:extLst>
                      <a:ext uri="{FF2B5EF4-FFF2-40B4-BE49-F238E27FC236}">
                        <a16:creationId xmlns:a16="http://schemas.microsoft.com/office/drawing/2014/main" id="{AF1AD0F8-1A4B-7780-D1B5-B89487CD58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3" name="Rectangle 1382">
                    <a:extLst>
                      <a:ext uri="{FF2B5EF4-FFF2-40B4-BE49-F238E27FC236}">
                        <a16:creationId xmlns:a16="http://schemas.microsoft.com/office/drawing/2014/main" id="{BE64BA9F-C874-0CA3-6CFA-8C46E49595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4" name="Rectangle 1383">
                    <a:extLst>
                      <a:ext uri="{FF2B5EF4-FFF2-40B4-BE49-F238E27FC236}">
                        <a16:creationId xmlns:a16="http://schemas.microsoft.com/office/drawing/2014/main" id="{58C63D23-4DE0-2F36-9EA4-F01422B6F9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5" name="Rectangle 1384">
                    <a:extLst>
                      <a:ext uri="{FF2B5EF4-FFF2-40B4-BE49-F238E27FC236}">
                        <a16:creationId xmlns:a16="http://schemas.microsoft.com/office/drawing/2014/main" id="{36C653EB-F4F3-2D84-1EC8-A4F966FA74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6" name="Rectangle 1385">
                    <a:extLst>
                      <a:ext uri="{FF2B5EF4-FFF2-40B4-BE49-F238E27FC236}">
                        <a16:creationId xmlns:a16="http://schemas.microsoft.com/office/drawing/2014/main" id="{916A64B3-21FE-6803-B793-17C7D8A7F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7" name="Rectangle 1386">
                    <a:extLst>
                      <a:ext uri="{FF2B5EF4-FFF2-40B4-BE49-F238E27FC236}">
                        <a16:creationId xmlns:a16="http://schemas.microsoft.com/office/drawing/2014/main" id="{11F5B27D-7BA3-9D3F-8F22-89EFEA5D12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8" name="Rectangle 1387">
                    <a:extLst>
                      <a:ext uri="{FF2B5EF4-FFF2-40B4-BE49-F238E27FC236}">
                        <a16:creationId xmlns:a16="http://schemas.microsoft.com/office/drawing/2014/main" id="{BF731D2F-EA95-AE2C-8D8B-6D9FDB5CD5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9" name="Rectangle 1388">
                    <a:extLst>
                      <a:ext uri="{FF2B5EF4-FFF2-40B4-BE49-F238E27FC236}">
                        <a16:creationId xmlns:a16="http://schemas.microsoft.com/office/drawing/2014/main" id="{57D4BDBF-1201-707E-00AF-B9463F991D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90" name="Rectangle 1389">
                    <a:extLst>
                      <a:ext uri="{FF2B5EF4-FFF2-40B4-BE49-F238E27FC236}">
                        <a16:creationId xmlns:a16="http://schemas.microsoft.com/office/drawing/2014/main" id="{DDF1F889-3482-02ED-00DC-68E6EE5B26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6" name="Group 1255">
                  <a:extLst>
                    <a:ext uri="{FF2B5EF4-FFF2-40B4-BE49-F238E27FC236}">
                      <a16:creationId xmlns:a16="http://schemas.microsoft.com/office/drawing/2014/main" id="{C312B65A-168D-0D3B-CECE-1A140C206A9A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59" name="Rectangle 1358">
                    <a:extLst>
                      <a:ext uri="{FF2B5EF4-FFF2-40B4-BE49-F238E27FC236}">
                        <a16:creationId xmlns:a16="http://schemas.microsoft.com/office/drawing/2014/main" id="{5E75261F-6067-4AD1-2D82-73839AC6B1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0" name="Rectangle 1359">
                    <a:extLst>
                      <a:ext uri="{FF2B5EF4-FFF2-40B4-BE49-F238E27FC236}">
                        <a16:creationId xmlns:a16="http://schemas.microsoft.com/office/drawing/2014/main" id="{B96696BD-160B-32D4-5A89-06E445C663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1" name="Rectangle 1360">
                    <a:extLst>
                      <a:ext uri="{FF2B5EF4-FFF2-40B4-BE49-F238E27FC236}">
                        <a16:creationId xmlns:a16="http://schemas.microsoft.com/office/drawing/2014/main" id="{5B2F98D7-4D2F-6BD9-0883-4346FD339D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2" name="Rectangle 1361">
                    <a:extLst>
                      <a:ext uri="{FF2B5EF4-FFF2-40B4-BE49-F238E27FC236}">
                        <a16:creationId xmlns:a16="http://schemas.microsoft.com/office/drawing/2014/main" id="{B1036F1F-DCF8-0873-A689-1ECF8CD5CE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3" name="Rectangle 1362">
                    <a:extLst>
                      <a:ext uri="{FF2B5EF4-FFF2-40B4-BE49-F238E27FC236}">
                        <a16:creationId xmlns:a16="http://schemas.microsoft.com/office/drawing/2014/main" id="{42D9458D-B62A-EF55-87CE-3A966092D19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4" name="Rectangle 1363">
                    <a:extLst>
                      <a:ext uri="{FF2B5EF4-FFF2-40B4-BE49-F238E27FC236}">
                        <a16:creationId xmlns:a16="http://schemas.microsoft.com/office/drawing/2014/main" id="{9A9C54B9-CEF2-F39B-EE06-926436C8A7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5" name="Rectangle 1364">
                    <a:extLst>
                      <a:ext uri="{FF2B5EF4-FFF2-40B4-BE49-F238E27FC236}">
                        <a16:creationId xmlns:a16="http://schemas.microsoft.com/office/drawing/2014/main" id="{C93E2194-D6B6-4505-2116-04A65CDE1F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6" name="Rectangle 1365">
                    <a:extLst>
                      <a:ext uri="{FF2B5EF4-FFF2-40B4-BE49-F238E27FC236}">
                        <a16:creationId xmlns:a16="http://schemas.microsoft.com/office/drawing/2014/main" id="{4F4AC4E6-4C94-DA5B-3CBC-2A9277415F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7" name="Rectangle 1366">
                    <a:extLst>
                      <a:ext uri="{FF2B5EF4-FFF2-40B4-BE49-F238E27FC236}">
                        <a16:creationId xmlns:a16="http://schemas.microsoft.com/office/drawing/2014/main" id="{4BDC42DF-9B0E-87A7-4711-B8CA387715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8" name="Rectangle 1367">
                    <a:extLst>
                      <a:ext uri="{FF2B5EF4-FFF2-40B4-BE49-F238E27FC236}">
                        <a16:creationId xmlns:a16="http://schemas.microsoft.com/office/drawing/2014/main" id="{03EAAC50-6466-C610-FF62-D6BBF0FF8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9" name="Rectangle 1368">
                    <a:extLst>
                      <a:ext uri="{FF2B5EF4-FFF2-40B4-BE49-F238E27FC236}">
                        <a16:creationId xmlns:a16="http://schemas.microsoft.com/office/drawing/2014/main" id="{59EE4C76-8DF4-645C-6DBD-BEE188BA19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0" name="Rectangle 1369">
                    <a:extLst>
                      <a:ext uri="{FF2B5EF4-FFF2-40B4-BE49-F238E27FC236}">
                        <a16:creationId xmlns:a16="http://schemas.microsoft.com/office/drawing/2014/main" id="{AE998D07-DBF8-E4EE-AF4F-6B95639AA0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1" name="Rectangle 1370">
                    <a:extLst>
                      <a:ext uri="{FF2B5EF4-FFF2-40B4-BE49-F238E27FC236}">
                        <a16:creationId xmlns:a16="http://schemas.microsoft.com/office/drawing/2014/main" id="{EA050653-72DA-03CE-3E88-35BF576AE7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2" name="Rectangle 1371">
                    <a:extLst>
                      <a:ext uri="{FF2B5EF4-FFF2-40B4-BE49-F238E27FC236}">
                        <a16:creationId xmlns:a16="http://schemas.microsoft.com/office/drawing/2014/main" id="{1101DA45-FF2D-D644-9864-87AA119E35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3" name="Rectangle 1372">
                    <a:extLst>
                      <a:ext uri="{FF2B5EF4-FFF2-40B4-BE49-F238E27FC236}">
                        <a16:creationId xmlns:a16="http://schemas.microsoft.com/office/drawing/2014/main" id="{B79F4E05-6495-1851-5B86-F557D58CFF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4" name="Rectangle 1373">
                    <a:extLst>
                      <a:ext uri="{FF2B5EF4-FFF2-40B4-BE49-F238E27FC236}">
                        <a16:creationId xmlns:a16="http://schemas.microsoft.com/office/drawing/2014/main" id="{DBF30D85-A195-9FA4-B8FD-057EEE1DD1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7" name="Group 1256">
                  <a:extLst>
                    <a:ext uri="{FF2B5EF4-FFF2-40B4-BE49-F238E27FC236}">
                      <a16:creationId xmlns:a16="http://schemas.microsoft.com/office/drawing/2014/main" id="{6D718ABF-C827-0D37-2829-AED8B6074F1D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43" name="Rectangle 1342">
                    <a:extLst>
                      <a:ext uri="{FF2B5EF4-FFF2-40B4-BE49-F238E27FC236}">
                        <a16:creationId xmlns:a16="http://schemas.microsoft.com/office/drawing/2014/main" id="{ED1C1C08-5313-1A15-A1DF-04FE06C4A3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4" name="Rectangle 1343">
                    <a:extLst>
                      <a:ext uri="{FF2B5EF4-FFF2-40B4-BE49-F238E27FC236}">
                        <a16:creationId xmlns:a16="http://schemas.microsoft.com/office/drawing/2014/main" id="{EF6DD7CF-7010-91A7-3CB6-DDAD9E6C8B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5" name="Rectangle 1344">
                    <a:extLst>
                      <a:ext uri="{FF2B5EF4-FFF2-40B4-BE49-F238E27FC236}">
                        <a16:creationId xmlns:a16="http://schemas.microsoft.com/office/drawing/2014/main" id="{01FE228D-031F-BD89-8BB4-5DF0487DBE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6" name="Rectangle 1345">
                    <a:extLst>
                      <a:ext uri="{FF2B5EF4-FFF2-40B4-BE49-F238E27FC236}">
                        <a16:creationId xmlns:a16="http://schemas.microsoft.com/office/drawing/2014/main" id="{69DA01D0-5225-688A-9B8E-528330BAFC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7" name="Rectangle 1346">
                    <a:extLst>
                      <a:ext uri="{FF2B5EF4-FFF2-40B4-BE49-F238E27FC236}">
                        <a16:creationId xmlns:a16="http://schemas.microsoft.com/office/drawing/2014/main" id="{1137DDC8-0027-FB0A-4172-9383F47459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8" name="Rectangle 1347">
                    <a:extLst>
                      <a:ext uri="{FF2B5EF4-FFF2-40B4-BE49-F238E27FC236}">
                        <a16:creationId xmlns:a16="http://schemas.microsoft.com/office/drawing/2014/main" id="{66BA8AEF-5B48-F210-1EDD-31DAC6CE39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9" name="Rectangle 1348">
                    <a:extLst>
                      <a:ext uri="{FF2B5EF4-FFF2-40B4-BE49-F238E27FC236}">
                        <a16:creationId xmlns:a16="http://schemas.microsoft.com/office/drawing/2014/main" id="{F339BE3C-B337-AEDD-C22D-7C8017E904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0" name="Rectangle 1349">
                    <a:extLst>
                      <a:ext uri="{FF2B5EF4-FFF2-40B4-BE49-F238E27FC236}">
                        <a16:creationId xmlns:a16="http://schemas.microsoft.com/office/drawing/2014/main" id="{3C8A855B-886D-64A0-4ACE-666485592B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1" name="Rectangle 1350">
                    <a:extLst>
                      <a:ext uri="{FF2B5EF4-FFF2-40B4-BE49-F238E27FC236}">
                        <a16:creationId xmlns:a16="http://schemas.microsoft.com/office/drawing/2014/main" id="{0478D36E-B036-A29F-ADF8-40FA90EF1F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2" name="Rectangle 1351">
                    <a:extLst>
                      <a:ext uri="{FF2B5EF4-FFF2-40B4-BE49-F238E27FC236}">
                        <a16:creationId xmlns:a16="http://schemas.microsoft.com/office/drawing/2014/main" id="{4CE15935-4FFA-567D-51FD-2F60F77B43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3" name="Rectangle 1352">
                    <a:extLst>
                      <a:ext uri="{FF2B5EF4-FFF2-40B4-BE49-F238E27FC236}">
                        <a16:creationId xmlns:a16="http://schemas.microsoft.com/office/drawing/2014/main" id="{0D374C4F-3B06-68DC-30AA-9EC134C7E4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4" name="Rectangle 1353">
                    <a:extLst>
                      <a:ext uri="{FF2B5EF4-FFF2-40B4-BE49-F238E27FC236}">
                        <a16:creationId xmlns:a16="http://schemas.microsoft.com/office/drawing/2014/main" id="{47FADDEB-E9F1-33BE-D838-ABB881565C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5" name="Rectangle 1354">
                    <a:extLst>
                      <a:ext uri="{FF2B5EF4-FFF2-40B4-BE49-F238E27FC236}">
                        <a16:creationId xmlns:a16="http://schemas.microsoft.com/office/drawing/2014/main" id="{9A48AF21-19BA-933A-7356-43DC00F451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6" name="Rectangle 1355">
                    <a:extLst>
                      <a:ext uri="{FF2B5EF4-FFF2-40B4-BE49-F238E27FC236}">
                        <a16:creationId xmlns:a16="http://schemas.microsoft.com/office/drawing/2014/main" id="{5BFB5562-281E-9CDC-B142-EA8C90F587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7" name="Rectangle 1356">
                    <a:extLst>
                      <a:ext uri="{FF2B5EF4-FFF2-40B4-BE49-F238E27FC236}">
                        <a16:creationId xmlns:a16="http://schemas.microsoft.com/office/drawing/2014/main" id="{07ACD194-C1E3-5D8C-0FD2-DB0F291B15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8" name="Rectangle 1357">
                    <a:extLst>
                      <a:ext uri="{FF2B5EF4-FFF2-40B4-BE49-F238E27FC236}">
                        <a16:creationId xmlns:a16="http://schemas.microsoft.com/office/drawing/2014/main" id="{7D023BC4-171A-6DA5-3619-C6E67D22F2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8" name="Group 1257">
                  <a:extLst>
                    <a:ext uri="{FF2B5EF4-FFF2-40B4-BE49-F238E27FC236}">
                      <a16:creationId xmlns:a16="http://schemas.microsoft.com/office/drawing/2014/main" id="{C00E70AC-0A81-1A77-9B90-47719BBF7EC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27" name="Rectangle 1326">
                    <a:extLst>
                      <a:ext uri="{FF2B5EF4-FFF2-40B4-BE49-F238E27FC236}">
                        <a16:creationId xmlns:a16="http://schemas.microsoft.com/office/drawing/2014/main" id="{1C6E5BFB-CD66-5C68-A081-0D25D75608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8" name="Rectangle 1327">
                    <a:extLst>
                      <a:ext uri="{FF2B5EF4-FFF2-40B4-BE49-F238E27FC236}">
                        <a16:creationId xmlns:a16="http://schemas.microsoft.com/office/drawing/2014/main" id="{5DBDF69F-2ECE-1979-97EF-E1333F2D0B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9" name="Rectangle 1328">
                    <a:extLst>
                      <a:ext uri="{FF2B5EF4-FFF2-40B4-BE49-F238E27FC236}">
                        <a16:creationId xmlns:a16="http://schemas.microsoft.com/office/drawing/2014/main" id="{2B7DC5B3-E840-3126-41FB-14948C3508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0" name="Rectangle 1329">
                    <a:extLst>
                      <a:ext uri="{FF2B5EF4-FFF2-40B4-BE49-F238E27FC236}">
                        <a16:creationId xmlns:a16="http://schemas.microsoft.com/office/drawing/2014/main" id="{B177DDF5-55EB-8831-0353-82E38D6025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1" name="Rectangle 1330">
                    <a:extLst>
                      <a:ext uri="{FF2B5EF4-FFF2-40B4-BE49-F238E27FC236}">
                        <a16:creationId xmlns:a16="http://schemas.microsoft.com/office/drawing/2014/main" id="{68587E38-F1C7-C6D7-1637-7B2E87E037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2" name="Rectangle 1331">
                    <a:extLst>
                      <a:ext uri="{FF2B5EF4-FFF2-40B4-BE49-F238E27FC236}">
                        <a16:creationId xmlns:a16="http://schemas.microsoft.com/office/drawing/2014/main" id="{5DC7F017-25D5-AB0E-A0BB-8443AF2E86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3" name="Rectangle 1332">
                    <a:extLst>
                      <a:ext uri="{FF2B5EF4-FFF2-40B4-BE49-F238E27FC236}">
                        <a16:creationId xmlns:a16="http://schemas.microsoft.com/office/drawing/2014/main" id="{6E55BFB9-1B0C-AAE7-D090-758825BB20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4" name="Rectangle 1333">
                    <a:extLst>
                      <a:ext uri="{FF2B5EF4-FFF2-40B4-BE49-F238E27FC236}">
                        <a16:creationId xmlns:a16="http://schemas.microsoft.com/office/drawing/2014/main" id="{50E1E8A5-7097-0D9F-4C62-5711D0196C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5" name="Rectangle 1334">
                    <a:extLst>
                      <a:ext uri="{FF2B5EF4-FFF2-40B4-BE49-F238E27FC236}">
                        <a16:creationId xmlns:a16="http://schemas.microsoft.com/office/drawing/2014/main" id="{FA5EF9BE-23BD-3733-4942-5AC8AF3538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6" name="Rectangle 1335">
                    <a:extLst>
                      <a:ext uri="{FF2B5EF4-FFF2-40B4-BE49-F238E27FC236}">
                        <a16:creationId xmlns:a16="http://schemas.microsoft.com/office/drawing/2014/main" id="{8DBA3DF6-5947-7764-8E17-2F760FFE97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7" name="Rectangle 1336">
                    <a:extLst>
                      <a:ext uri="{FF2B5EF4-FFF2-40B4-BE49-F238E27FC236}">
                        <a16:creationId xmlns:a16="http://schemas.microsoft.com/office/drawing/2014/main" id="{07942595-3CE9-3FA0-A303-B97E59E5A0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8" name="Rectangle 1337">
                    <a:extLst>
                      <a:ext uri="{FF2B5EF4-FFF2-40B4-BE49-F238E27FC236}">
                        <a16:creationId xmlns:a16="http://schemas.microsoft.com/office/drawing/2014/main" id="{F92A6BB7-C7EE-6F28-557B-6C237F831E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9" name="Rectangle 1338">
                    <a:extLst>
                      <a:ext uri="{FF2B5EF4-FFF2-40B4-BE49-F238E27FC236}">
                        <a16:creationId xmlns:a16="http://schemas.microsoft.com/office/drawing/2014/main" id="{1763E792-707D-437D-3EAA-140D1469C8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0" name="Rectangle 1339">
                    <a:extLst>
                      <a:ext uri="{FF2B5EF4-FFF2-40B4-BE49-F238E27FC236}">
                        <a16:creationId xmlns:a16="http://schemas.microsoft.com/office/drawing/2014/main" id="{85F6ACAB-8D9A-C03D-870E-3E7A4405107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1" name="Rectangle 1340">
                    <a:extLst>
                      <a:ext uri="{FF2B5EF4-FFF2-40B4-BE49-F238E27FC236}">
                        <a16:creationId xmlns:a16="http://schemas.microsoft.com/office/drawing/2014/main" id="{C7884562-E3ED-A6C2-0FBC-52203C183D5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2" name="Rectangle 1341">
                    <a:extLst>
                      <a:ext uri="{FF2B5EF4-FFF2-40B4-BE49-F238E27FC236}">
                        <a16:creationId xmlns:a16="http://schemas.microsoft.com/office/drawing/2014/main" id="{C34A6C62-03DA-2D6C-828E-CF42CC2BD4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9" name="Group 1258">
                  <a:extLst>
                    <a:ext uri="{FF2B5EF4-FFF2-40B4-BE49-F238E27FC236}">
                      <a16:creationId xmlns:a16="http://schemas.microsoft.com/office/drawing/2014/main" id="{9027E8BD-8ACC-FDD6-041C-74C667A1749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11" name="Rectangle 1310">
                    <a:extLst>
                      <a:ext uri="{FF2B5EF4-FFF2-40B4-BE49-F238E27FC236}">
                        <a16:creationId xmlns:a16="http://schemas.microsoft.com/office/drawing/2014/main" id="{38E27CC3-7090-76F3-3FFF-D9500FB541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2" name="Rectangle 1311">
                    <a:extLst>
                      <a:ext uri="{FF2B5EF4-FFF2-40B4-BE49-F238E27FC236}">
                        <a16:creationId xmlns:a16="http://schemas.microsoft.com/office/drawing/2014/main" id="{472366DC-8E69-DA3A-14E5-5930CC2755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3" name="Rectangle 1312">
                    <a:extLst>
                      <a:ext uri="{FF2B5EF4-FFF2-40B4-BE49-F238E27FC236}">
                        <a16:creationId xmlns:a16="http://schemas.microsoft.com/office/drawing/2014/main" id="{BF90F4B7-EF4E-1FB4-C177-0C9BBA5A9E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4" name="Rectangle 1313">
                    <a:extLst>
                      <a:ext uri="{FF2B5EF4-FFF2-40B4-BE49-F238E27FC236}">
                        <a16:creationId xmlns:a16="http://schemas.microsoft.com/office/drawing/2014/main" id="{FFCBF30F-D36C-BDB3-0087-5390C54845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5" name="Rectangle 1314">
                    <a:extLst>
                      <a:ext uri="{FF2B5EF4-FFF2-40B4-BE49-F238E27FC236}">
                        <a16:creationId xmlns:a16="http://schemas.microsoft.com/office/drawing/2014/main" id="{E0D6BD08-5B07-7BDD-735F-90B8EFCC92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6" name="Rectangle 1315">
                    <a:extLst>
                      <a:ext uri="{FF2B5EF4-FFF2-40B4-BE49-F238E27FC236}">
                        <a16:creationId xmlns:a16="http://schemas.microsoft.com/office/drawing/2014/main" id="{52C23696-E13C-83E7-B670-0CEB5772A3B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7" name="Rectangle 1316">
                    <a:extLst>
                      <a:ext uri="{FF2B5EF4-FFF2-40B4-BE49-F238E27FC236}">
                        <a16:creationId xmlns:a16="http://schemas.microsoft.com/office/drawing/2014/main" id="{FDED2629-D15B-4C1D-4D3F-D74D2CA812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8" name="Rectangle 1317">
                    <a:extLst>
                      <a:ext uri="{FF2B5EF4-FFF2-40B4-BE49-F238E27FC236}">
                        <a16:creationId xmlns:a16="http://schemas.microsoft.com/office/drawing/2014/main" id="{20880455-C964-59C6-5270-8698616A74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9" name="Rectangle 1318">
                    <a:extLst>
                      <a:ext uri="{FF2B5EF4-FFF2-40B4-BE49-F238E27FC236}">
                        <a16:creationId xmlns:a16="http://schemas.microsoft.com/office/drawing/2014/main" id="{B63D0758-5464-DF25-4E86-4DBD9FAEF8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0" name="Rectangle 1319">
                    <a:extLst>
                      <a:ext uri="{FF2B5EF4-FFF2-40B4-BE49-F238E27FC236}">
                        <a16:creationId xmlns:a16="http://schemas.microsoft.com/office/drawing/2014/main" id="{E3344B00-00B3-879E-97F4-F7B7BCFA53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1" name="Rectangle 1320">
                    <a:extLst>
                      <a:ext uri="{FF2B5EF4-FFF2-40B4-BE49-F238E27FC236}">
                        <a16:creationId xmlns:a16="http://schemas.microsoft.com/office/drawing/2014/main" id="{2A721F6D-EB80-CB26-9346-3A9D8A87DC7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2" name="Rectangle 1321">
                    <a:extLst>
                      <a:ext uri="{FF2B5EF4-FFF2-40B4-BE49-F238E27FC236}">
                        <a16:creationId xmlns:a16="http://schemas.microsoft.com/office/drawing/2014/main" id="{0118C7D9-A9D6-902B-A56C-A6F7F6D3A35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3" name="Rectangle 1322">
                    <a:extLst>
                      <a:ext uri="{FF2B5EF4-FFF2-40B4-BE49-F238E27FC236}">
                        <a16:creationId xmlns:a16="http://schemas.microsoft.com/office/drawing/2014/main" id="{422691CE-B559-A564-71B9-DC478D96F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4" name="Rectangle 1323">
                    <a:extLst>
                      <a:ext uri="{FF2B5EF4-FFF2-40B4-BE49-F238E27FC236}">
                        <a16:creationId xmlns:a16="http://schemas.microsoft.com/office/drawing/2014/main" id="{B5C0E8C9-76FF-CC8D-7983-7106AEC6FA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5" name="Rectangle 1324">
                    <a:extLst>
                      <a:ext uri="{FF2B5EF4-FFF2-40B4-BE49-F238E27FC236}">
                        <a16:creationId xmlns:a16="http://schemas.microsoft.com/office/drawing/2014/main" id="{E0E46296-BA76-1B20-8B11-9BEC4954456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6" name="Rectangle 1325">
                    <a:extLst>
                      <a:ext uri="{FF2B5EF4-FFF2-40B4-BE49-F238E27FC236}">
                        <a16:creationId xmlns:a16="http://schemas.microsoft.com/office/drawing/2014/main" id="{802FF8A3-43D4-4038-60F4-10C808FE60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0" name="Group 1259">
                  <a:extLst>
                    <a:ext uri="{FF2B5EF4-FFF2-40B4-BE49-F238E27FC236}">
                      <a16:creationId xmlns:a16="http://schemas.microsoft.com/office/drawing/2014/main" id="{D6B1BA74-3348-A2EA-E10F-B418E6C4EF5C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95" name="Rectangle 1294">
                    <a:extLst>
                      <a:ext uri="{FF2B5EF4-FFF2-40B4-BE49-F238E27FC236}">
                        <a16:creationId xmlns:a16="http://schemas.microsoft.com/office/drawing/2014/main" id="{1D05E02F-EB4B-B997-E48D-B82BFEEA54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6" name="Rectangle 1295">
                    <a:extLst>
                      <a:ext uri="{FF2B5EF4-FFF2-40B4-BE49-F238E27FC236}">
                        <a16:creationId xmlns:a16="http://schemas.microsoft.com/office/drawing/2014/main" id="{B34C621D-CDE8-6D8B-BE3A-EAEC4854C7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7" name="Rectangle 1296">
                    <a:extLst>
                      <a:ext uri="{FF2B5EF4-FFF2-40B4-BE49-F238E27FC236}">
                        <a16:creationId xmlns:a16="http://schemas.microsoft.com/office/drawing/2014/main" id="{14345716-1683-7C0F-D215-91A679A481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8" name="Rectangle 1297">
                    <a:extLst>
                      <a:ext uri="{FF2B5EF4-FFF2-40B4-BE49-F238E27FC236}">
                        <a16:creationId xmlns:a16="http://schemas.microsoft.com/office/drawing/2014/main" id="{3C8EB645-F19A-AA8E-63E0-ECA79005C1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9" name="Rectangle 1298">
                    <a:extLst>
                      <a:ext uri="{FF2B5EF4-FFF2-40B4-BE49-F238E27FC236}">
                        <a16:creationId xmlns:a16="http://schemas.microsoft.com/office/drawing/2014/main" id="{D8A52B32-391B-DEEA-C714-C48633E26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0" name="Rectangle 1299">
                    <a:extLst>
                      <a:ext uri="{FF2B5EF4-FFF2-40B4-BE49-F238E27FC236}">
                        <a16:creationId xmlns:a16="http://schemas.microsoft.com/office/drawing/2014/main" id="{A67F8B9A-4D68-BFA6-6054-2993FFFF8E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1" name="Rectangle 1300">
                    <a:extLst>
                      <a:ext uri="{FF2B5EF4-FFF2-40B4-BE49-F238E27FC236}">
                        <a16:creationId xmlns:a16="http://schemas.microsoft.com/office/drawing/2014/main" id="{94DE5E77-0DE9-D597-47E3-32D19F274D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2" name="Rectangle 1301">
                    <a:extLst>
                      <a:ext uri="{FF2B5EF4-FFF2-40B4-BE49-F238E27FC236}">
                        <a16:creationId xmlns:a16="http://schemas.microsoft.com/office/drawing/2014/main" id="{33C8A47A-FEC9-7D00-2F43-242E9F1DE14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3" name="Rectangle 1302">
                    <a:extLst>
                      <a:ext uri="{FF2B5EF4-FFF2-40B4-BE49-F238E27FC236}">
                        <a16:creationId xmlns:a16="http://schemas.microsoft.com/office/drawing/2014/main" id="{81F95615-7463-8725-CA70-CB3D126DAE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4" name="Rectangle 1303">
                    <a:extLst>
                      <a:ext uri="{FF2B5EF4-FFF2-40B4-BE49-F238E27FC236}">
                        <a16:creationId xmlns:a16="http://schemas.microsoft.com/office/drawing/2014/main" id="{517D29D7-806B-EA55-4BC3-F7FF9846C0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5" name="Rectangle 1304">
                    <a:extLst>
                      <a:ext uri="{FF2B5EF4-FFF2-40B4-BE49-F238E27FC236}">
                        <a16:creationId xmlns:a16="http://schemas.microsoft.com/office/drawing/2014/main" id="{D556C010-E2FB-A9C5-4689-3FD0203FBE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6" name="Rectangle 1305">
                    <a:extLst>
                      <a:ext uri="{FF2B5EF4-FFF2-40B4-BE49-F238E27FC236}">
                        <a16:creationId xmlns:a16="http://schemas.microsoft.com/office/drawing/2014/main" id="{A3F5185B-2637-1547-EE6F-79C8947365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7" name="Rectangle 1306">
                    <a:extLst>
                      <a:ext uri="{FF2B5EF4-FFF2-40B4-BE49-F238E27FC236}">
                        <a16:creationId xmlns:a16="http://schemas.microsoft.com/office/drawing/2014/main" id="{1BD3BEEB-C03D-AA6F-31FB-FCFF700BEF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8" name="Rectangle 1307">
                    <a:extLst>
                      <a:ext uri="{FF2B5EF4-FFF2-40B4-BE49-F238E27FC236}">
                        <a16:creationId xmlns:a16="http://schemas.microsoft.com/office/drawing/2014/main" id="{60FADFD5-9B0F-9456-7535-3437E629CD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9" name="Rectangle 1308">
                    <a:extLst>
                      <a:ext uri="{FF2B5EF4-FFF2-40B4-BE49-F238E27FC236}">
                        <a16:creationId xmlns:a16="http://schemas.microsoft.com/office/drawing/2014/main" id="{A68A0B8F-5634-A708-B1C9-6964596A00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0" name="Rectangle 1309">
                    <a:extLst>
                      <a:ext uri="{FF2B5EF4-FFF2-40B4-BE49-F238E27FC236}">
                        <a16:creationId xmlns:a16="http://schemas.microsoft.com/office/drawing/2014/main" id="{7260CDF7-7D9D-55CC-1C4B-9B0B367BF6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1" name="Group 1260">
                  <a:extLst>
                    <a:ext uri="{FF2B5EF4-FFF2-40B4-BE49-F238E27FC236}">
                      <a16:creationId xmlns:a16="http://schemas.microsoft.com/office/drawing/2014/main" id="{23FB74DE-BDFC-F3FE-F008-F5121ABF66D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79" name="Rectangle 1278">
                    <a:extLst>
                      <a:ext uri="{FF2B5EF4-FFF2-40B4-BE49-F238E27FC236}">
                        <a16:creationId xmlns:a16="http://schemas.microsoft.com/office/drawing/2014/main" id="{69F29F26-D596-E12C-067B-2F9C38CF42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0" name="Rectangle 1279">
                    <a:extLst>
                      <a:ext uri="{FF2B5EF4-FFF2-40B4-BE49-F238E27FC236}">
                        <a16:creationId xmlns:a16="http://schemas.microsoft.com/office/drawing/2014/main" id="{3634F315-B5D7-7CD2-3472-3CD795C696D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1" name="Rectangle 1280">
                    <a:extLst>
                      <a:ext uri="{FF2B5EF4-FFF2-40B4-BE49-F238E27FC236}">
                        <a16:creationId xmlns:a16="http://schemas.microsoft.com/office/drawing/2014/main" id="{2792A2EB-F22C-09EB-686F-29CF686CB4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2" name="Rectangle 1281">
                    <a:extLst>
                      <a:ext uri="{FF2B5EF4-FFF2-40B4-BE49-F238E27FC236}">
                        <a16:creationId xmlns:a16="http://schemas.microsoft.com/office/drawing/2014/main" id="{06228F5E-9A56-C005-0519-20F520B07E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3" name="Rectangle 1282">
                    <a:extLst>
                      <a:ext uri="{FF2B5EF4-FFF2-40B4-BE49-F238E27FC236}">
                        <a16:creationId xmlns:a16="http://schemas.microsoft.com/office/drawing/2014/main" id="{530359BE-B9F3-D089-70B2-E412EBA45E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4" name="Rectangle 1283">
                    <a:extLst>
                      <a:ext uri="{FF2B5EF4-FFF2-40B4-BE49-F238E27FC236}">
                        <a16:creationId xmlns:a16="http://schemas.microsoft.com/office/drawing/2014/main" id="{25629692-D7EF-199A-63E0-ECAE681D6C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5" name="Rectangle 1284">
                    <a:extLst>
                      <a:ext uri="{FF2B5EF4-FFF2-40B4-BE49-F238E27FC236}">
                        <a16:creationId xmlns:a16="http://schemas.microsoft.com/office/drawing/2014/main" id="{469A176D-941B-0680-C46C-CF13703CF55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6" name="Rectangle 1285">
                    <a:extLst>
                      <a:ext uri="{FF2B5EF4-FFF2-40B4-BE49-F238E27FC236}">
                        <a16:creationId xmlns:a16="http://schemas.microsoft.com/office/drawing/2014/main" id="{2717561C-0FFB-4C2E-40CE-ED140F0167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7" name="Rectangle 1286">
                    <a:extLst>
                      <a:ext uri="{FF2B5EF4-FFF2-40B4-BE49-F238E27FC236}">
                        <a16:creationId xmlns:a16="http://schemas.microsoft.com/office/drawing/2014/main" id="{5CCDCC0F-1F8B-BE0C-0DC8-06EBD6D104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8" name="Rectangle 1287">
                    <a:extLst>
                      <a:ext uri="{FF2B5EF4-FFF2-40B4-BE49-F238E27FC236}">
                        <a16:creationId xmlns:a16="http://schemas.microsoft.com/office/drawing/2014/main" id="{4F3AA713-BA44-5C5B-6AA9-72207C4DCE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9" name="Rectangle 1288">
                    <a:extLst>
                      <a:ext uri="{FF2B5EF4-FFF2-40B4-BE49-F238E27FC236}">
                        <a16:creationId xmlns:a16="http://schemas.microsoft.com/office/drawing/2014/main" id="{54AD029C-59B7-EB50-CCF2-BB66F1B4A6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0" name="Rectangle 1289">
                    <a:extLst>
                      <a:ext uri="{FF2B5EF4-FFF2-40B4-BE49-F238E27FC236}">
                        <a16:creationId xmlns:a16="http://schemas.microsoft.com/office/drawing/2014/main" id="{488CD8CA-EB9E-661A-F80B-00EFF85E65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1" name="Rectangle 1290">
                    <a:extLst>
                      <a:ext uri="{FF2B5EF4-FFF2-40B4-BE49-F238E27FC236}">
                        <a16:creationId xmlns:a16="http://schemas.microsoft.com/office/drawing/2014/main" id="{77D5E6B4-329D-D4E7-EFB3-389A8E9EA5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2" name="Rectangle 1291">
                    <a:extLst>
                      <a:ext uri="{FF2B5EF4-FFF2-40B4-BE49-F238E27FC236}">
                        <a16:creationId xmlns:a16="http://schemas.microsoft.com/office/drawing/2014/main" id="{99A6C7A0-29FF-912A-C52D-7E91DF5FDC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3" name="Rectangle 1292">
                    <a:extLst>
                      <a:ext uri="{FF2B5EF4-FFF2-40B4-BE49-F238E27FC236}">
                        <a16:creationId xmlns:a16="http://schemas.microsoft.com/office/drawing/2014/main" id="{20AC12B2-2B53-A3D2-9438-F9C1A67115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4" name="Rectangle 1293">
                    <a:extLst>
                      <a:ext uri="{FF2B5EF4-FFF2-40B4-BE49-F238E27FC236}">
                        <a16:creationId xmlns:a16="http://schemas.microsoft.com/office/drawing/2014/main" id="{678EE816-0333-E351-CC82-1473E87C26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2" name="Group 1261">
                  <a:extLst>
                    <a:ext uri="{FF2B5EF4-FFF2-40B4-BE49-F238E27FC236}">
                      <a16:creationId xmlns:a16="http://schemas.microsoft.com/office/drawing/2014/main" id="{74F97C9C-BEAD-1276-7AAE-DEAADD1CD1C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63" name="Rectangle 1262">
                    <a:extLst>
                      <a:ext uri="{FF2B5EF4-FFF2-40B4-BE49-F238E27FC236}">
                        <a16:creationId xmlns:a16="http://schemas.microsoft.com/office/drawing/2014/main" id="{EB122BAA-8E7C-143F-7A13-EBD0917ED1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4" name="Rectangle 1263">
                    <a:extLst>
                      <a:ext uri="{FF2B5EF4-FFF2-40B4-BE49-F238E27FC236}">
                        <a16:creationId xmlns:a16="http://schemas.microsoft.com/office/drawing/2014/main" id="{93EA9022-7354-E2EE-AD59-4FE3668404E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5" name="Rectangle 1264">
                    <a:extLst>
                      <a:ext uri="{FF2B5EF4-FFF2-40B4-BE49-F238E27FC236}">
                        <a16:creationId xmlns:a16="http://schemas.microsoft.com/office/drawing/2014/main" id="{C4E4DF7F-EF73-2AB3-6882-A2C7FDCC11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6" name="Rectangle 1265">
                    <a:extLst>
                      <a:ext uri="{FF2B5EF4-FFF2-40B4-BE49-F238E27FC236}">
                        <a16:creationId xmlns:a16="http://schemas.microsoft.com/office/drawing/2014/main" id="{41140EDA-58A1-E1E7-CA76-9C23AB1579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7" name="Rectangle 1266">
                    <a:extLst>
                      <a:ext uri="{FF2B5EF4-FFF2-40B4-BE49-F238E27FC236}">
                        <a16:creationId xmlns:a16="http://schemas.microsoft.com/office/drawing/2014/main" id="{6A1627FE-836C-B96C-BEF7-4C4D05DF2D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8" name="Rectangle 1267">
                    <a:extLst>
                      <a:ext uri="{FF2B5EF4-FFF2-40B4-BE49-F238E27FC236}">
                        <a16:creationId xmlns:a16="http://schemas.microsoft.com/office/drawing/2014/main" id="{090BC9E0-7458-1F68-3AC1-BC0D5815F3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9" name="Rectangle 1268">
                    <a:extLst>
                      <a:ext uri="{FF2B5EF4-FFF2-40B4-BE49-F238E27FC236}">
                        <a16:creationId xmlns:a16="http://schemas.microsoft.com/office/drawing/2014/main" id="{A47B4BED-C4DB-9039-E07C-20BED0AC1E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0" name="Rectangle 1269">
                    <a:extLst>
                      <a:ext uri="{FF2B5EF4-FFF2-40B4-BE49-F238E27FC236}">
                        <a16:creationId xmlns:a16="http://schemas.microsoft.com/office/drawing/2014/main" id="{5FEF4164-3AF9-F709-3608-7746293CE9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1" name="Rectangle 1270">
                    <a:extLst>
                      <a:ext uri="{FF2B5EF4-FFF2-40B4-BE49-F238E27FC236}">
                        <a16:creationId xmlns:a16="http://schemas.microsoft.com/office/drawing/2014/main" id="{0C960651-C23C-CA66-1235-6EA7B03D81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2" name="Rectangle 1271">
                    <a:extLst>
                      <a:ext uri="{FF2B5EF4-FFF2-40B4-BE49-F238E27FC236}">
                        <a16:creationId xmlns:a16="http://schemas.microsoft.com/office/drawing/2014/main" id="{1211CF29-B552-1C3C-A4F8-CE5BD1A955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3" name="Rectangle 1272">
                    <a:extLst>
                      <a:ext uri="{FF2B5EF4-FFF2-40B4-BE49-F238E27FC236}">
                        <a16:creationId xmlns:a16="http://schemas.microsoft.com/office/drawing/2014/main" id="{D510E514-356F-9F05-6315-C658578731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4" name="Rectangle 1273">
                    <a:extLst>
                      <a:ext uri="{FF2B5EF4-FFF2-40B4-BE49-F238E27FC236}">
                        <a16:creationId xmlns:a16="http://schemas.microsoft.com/office/drawing/2014/main" id="{B3D0B979-D693-6673-CDA8-0784844918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5" name="Rectangle 1274">
                    <a:extLst>
                      <a:ext uri="{FF2B5EF4-FFF2-40B4-BE49-F238E27FC236}">
                        <a16:creationId xmlns:a16="http://schemas.microsoft.com/office/drawing/2014/main" id="{5B2D7468-517A-1088-3C5E-F17EBEBC88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6" name="Rectangle 1275">
                    <a:extLst>
                      <a:ext uri="{FF2B5EF4-FFF2-40B4-BE49-F238E27FC236}">
                        <a16:creationId xmlns:a16="http://schemas.microsoft.com/office/drawing/2014/main" id="{A2111A36-C289-8950-4BA3-EF9E330E80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7" name="Rectangle 1276">
                    <a:extLst>
                      <a:ext uri="{FF2B5EF4-FFF2-40B4-BE49-F238E27FC236}">
                        <a16:creationId xmlns:a16="http://schemas.microsoft.com/office/drawing/2014/main" id="{900406D0-A02B-F7B1-A7A6-0A624EB4BE6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8" name="Rectangle 1277">
                    <a:extLst>
                      <a:ext uri="{FF2B5EF4-FFF2-40B4-BE49-F238E27FC236}">
                        <a16:creationId xmlns:a16="http://schemas.microsoft.com/office/drawing/2014/main" id="{6A9D5649-890C-50F5-CACC-2929CB8A4B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1" name="Group 980">
                <a:extLst>
                  <a:ext uri="{FF2B5EF4-FFF2-40B4-BE49-F238E27FC236}">
                    <a16:creationId xmlns:a16="http://schemas.microsoft.com/office/drawing/2014/main" id="{5882ED2F-0C4B-E7FB-C17E-7DCF48A27ECB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119" name="Group 1118">
                  <a:extLst>
                    <a:ext uri="{FF2B5EF4-FFF2-40B4-BE49-F238E27FC236}">
                      <a16:creationId xmlns:a16="http://schemas.microsoft.com/office/drawing/2014/main" id="{C0E73377-4E75-77AA-51EC-DC7BE8ADE11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732E6DD7-53DC-C3DE-7380-BFF477532B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336C87E3-BD41-FD98-3CE3-774CA13580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F22F0209-3C71-27A6-9857-443B4BDE45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EC1F2BA1-C91C-C7BC-A29A-46D640A0AD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F560E086-8DDA-E5C5-1691-92B47D3DA8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8F94060F-D1CC-B74E-507A-DEE4E2C214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8867320B-DF3A-A287-F9CD-4D82DFA046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801BE41A-ACC3-0CBF-D684-108724871F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7" name="Rectangle 1246">
                    <a:extLst>
                      <a:ext uri="{FF2B5EF4-FFF2-40B4-BE49-F238E27FC236}">
                        <a16:creationId xmlns:a16="http://schemas.microsoft.com/office/drawing/2014/main" id="{CB98B5C1-653E-C531-0E02-1F2C9981F6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8" name="Rectangle 1247">
                    <a:extLst>
                      <a:ext uri="{FF2B5EF4-FFF2-40B4-BE49-F238E27FC236}">
                        <a16:creationId xmlns:a16="http://schemas.microsoft.com/office/drawing/2014/main" id="{E0869C7C-C068-CB5F-D32D-C54044B022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9" name="Rectangle 1248">
                    <a:extLst>
                      <a:ext uri="{FF2B5EF4-FFF2-40B4-BE49-F238E27FC236}">
                        <a16:creationId xmlns:a16="http://schemas.microsoft.com/office/drawing/2014/main" id="{15DF2D20-334B-3E44-A472-47CA3FE089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0" name="Rectangle 1249">
                    <a:extLst>
                      <a:ext uri="{FF2B5EF4-FFF2-40B4-BE49-F238E27FC236}">
                        <a16:creationId xmlns:a16="http://schemas.microsoft.com/office/drawing/2014/main" id="{768187A3-8F6B-9595-1484-2255D7C215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1" name="Rectangle 1250">
                    <a:extLst>
                      <a:ext uri="{FF2B5EF4-FFF2-40B4-BE49-F238E27FC236}">
                        <a16:creationId xmlns:a16="http://schemas.microsoft.com/office/drawing/2014/main" id="{76FEE196-9683-9135-AFFC-5419A24DF2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2" name="Rectangle 1251">
                    <a:extLst>
                      <a:ext uri="{FF2B5EF4-FFF2-40B4-BE49-F238E27FC236}">
                        <a16:creationId xmlns:a16="http://schemas.microsoft.com/office/drawing/2014/main" id="{95CDCF60-3E55-2775-CF49-4F4C3BA35C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3" name="Rectangle 1252">
                    <a:extLst>
                      <a:ext uri="{FF2B5EF4-FFF2-40B4-BE49-F238E27FC236}">
                        <a16:creationId xmlns:a16="http://schemas.microsoft.com/office/drawing/2014/main" id="{DD3FF8FE-B53D-FE1D-0FFF-A87AD4FB0A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4" name="Rectangle 1253">
                    <a:extLst>
                      <a:ext uri="{FF2B5EF4-FFF2-40B4-BE49-F238E27FC236}">
                        <a16:creationId xmlns:a16="http://schemas.microsoft.com/office/drawing/2014/main" id="{847FFA48-172C-3887-C80F-2A9D7DC660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2568F7E9-442B-CA1D-81BE-1DF33697F933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23" name="Rectangle 1222">
                    <a:extLst>
                      <a:ext uri="{FF2B5EF4-FFF2-40B4-BE49-F238E27FC236}">
                        <a16:creationId xmlns:a16="http://schemas.microsoft.com/office/drawing/2014/main" id="{F0A34EC3-3BF6-A277-DFC1-A644118965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4" name="Rectangle 1223">
                    <a:extLst>
                      <a:ext uri="{FF2B5EF4-FFF2-40B4-BE49-F238E27FC236}">
                        <a16:creationId xmlns:a16="http://schemas.microsoft.com/office/drawing/2014/main" id="{FBA83128-B94D-655A-49BA-94FC37FEE4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5" name="Rectangle 1224">
                    <a:extLst>
                      <a:ext uri="{FF2B5EF4-FFF2-40B4-BE49-F238E27FC236}">
                        <a16:creationId xmlns:a16="http://schemas.microsoft.com/office/drawing/2014/main" id="{E67D9906-F335-D61F-026C-3E9EA4F4F8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6" name="Rectangle 1225">
                    <a:extLst>
                      <a:ext uri="{FF2B5EF4-FFF2-40B4-BE49-F238E27FC236}">
                        <a16:creationId xmlns:a16="http://schemas.microsoft.com/office/drawing/2014/main" id="{CDFC6507-C1A6-893F-C1CC-2114C1681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4773C14-2865-A3DA-061E-EA52C0C18A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FB1A1FEF-BEEB-0032-4C5B-FC21042F40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A7DAF668-FE72-E3C4-A3F6-4BBBBB0111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A3CF5643-F14A-F4D4-70DA-93449E503B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84104C8E-A2EE-6E51-6AD1-641021A778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D8069353-5415-EA8C-82B4-E5370FF57B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0CEAA677-EFBB-B062-8183-293AA4D436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B5C315E6-6ED1-575E-B481-F536D11F51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F15EAEA6-B86E-7F58-52FA-B021EA7565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CC8B4768-4E36-D1CA-798F-6CC442306D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14040A90-B298-9764-269C-1A87120EEA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9401DA0D-9BDF-9419-A1AF-5114074A2E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AAAD701A-8950-7689-1F84-D96A4280597E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C3568AEB-EAD6-70C5-0078-B3DDF69F98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21BFF027-C30E-19FA-A5EC-C498882ADB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7E1422ED-466A-48F9-241B-F40137D4E7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44FE729A-F3F9-B570-D99F-3D4FF44A19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02AA50FE-DB2F-BFB3-D1E7-AA338008D2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D0A85828-C99B-12E0-D315-449A404461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276A7B02-A387-FC37-E3B7-D583A74CC0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4" name="Rectangle 1213">
                    <a:extLst>
                      <a:ext uri="{FF2B5EF4-FFF2-40B4-BE49-F238E27FC236}">
                        <a16:creationId xmlns:a16="http://schemas.microsoft.com/office/drawing/2014/main" id="{6BBE3290-0FA2-B7B8-1AEC-39E975BB93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5" name="Rectangle 1214">
                    <a:extLst>
                      <a:ext uri="{FF2B5EF4-FFF2-40B4-BE49-F238E27FC236}">
                        <a16:creationId xmlns:a16="http://schemas.microsoft.com/office/drawing/2014/main" id="{6A0805F4-EF92-9EDC-80DC-677720E040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6" name="Rectangle 1215">
                    <a:extLst>
                      <a:ext uri="{FF2B5EF4-FFF2-40B4-BE49-F238E27FC236}">
                        <a16:creationId xmlns:a16="http://schemas.microsoft.com/office/drawing/2014/main" id="{512F375A-32E1-18DC-A379-671C96573B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7" name="Rectangle 1216">
                    <a:extLst>
                      <a:ext uri="{FF2B5EF4-FFF2-40B4-BE49-F238E27FC236}">
                        <a16:creationId xmlns:a16="http://schemas.microsoft.com/office/drawing/2014/main" id="{7F5289E9-3823-E5A3-E2A0-F287EDA408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8" name="Rectangle 1217">
                    <a:extLst>
                      <a:ext uri="{FF2B5EF4-FFF2-40B4-BE49-F238E27FC236}">
                        <a16:creationId xmlns:a16="http://schemas.microsoft.com/office/drawing/2014/main" id="{2470B9B4-004D-4CDA-12FF-6CAE879644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9" name="Rectangle 1218">
                    <a:extLst>
                      <a:ext uri="{FF2B5EF4-FFF2-40B4-BE49-F238E27FC236}">
                        <a16:creationId xmlns:a16="http://schemas.microsoft.com/office/drawing/2014/main" id="{7326597B-478B-C596-50AC-5B1B77FDD1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0" name="Rectangle 1219">
                    <a:extLst>
                      <a:ext uri="{FF2B5EF4-FFF2-40B4-BE49-F238E27FC236}">
                        <a16:creationId xmlns:a16="http://schemas.microsoft.com/office/drawing/2014/main" id="{1DA46F93-CBF4-CF56-05B6-C033A36160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1" name="Rectangle 1220">
                    <a:extLst>
                      <a:ext uri="{FF2B5EF4-FFF2-40B4-BE49-F238E27FC236}">
                        <a16:creationId xmlns:a16="http://schemas.microsoft.com/office/drawing/2014/main" id="{7639F5F2-5166-4E6A-379A-39F9D68492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2" name="Rectangle 1221">
                    <a:extLst>
                      <a:ext uri="{FF2B5EF4-FFF2-40B4-BE49-F238E27FC236}">
                        <a16:creationId xmlns:a16="http://schemas.microsoft.com/office/drawing/2014/main" id="{648CC962-D92C-9F9B-F1EC-F6E782C8C5E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604431D0-1ED6-A17B-9D0A-5096E1ED8539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91" name="Rectangle 1190">
                    <a:extLst>
                      <a:ext uri="{FF2B5EF4-FFF2-40B4-BE49-F238E27FC236}">
                        <a16:creationId xmlns:a16="http://schemas.microsoft.com/office/drawing/2014/main" id="{EE5D3258-F42D-9162-C7D8-4767501B12A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2" name="Rectangle 1191">
                    <a:extLst>
                      <a:ext uri="{FF2B5EF4-FFF2-40B4-BE49-F238E27FC236}">
                        <a16:creationId xmlns:a16="http://schemas.microsoft.com/office/drawing/2014/main" id="{F63A08AE-450C-C133-5E6B-013ECF6036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3" name="Rectangle 1192">
                    <a:extLst>
                      <a:ext uri="{FF2B5EF4-FFF2-40B4-BE49-F238E27FC236}">
                        <a16:creationId xmlns:a16="http://schemas.microsoft.com/office/drawing/2014/main" id="{F8FA7896-3834-B1CC-0752-3AE0C18389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0DBEBD12-CCE8-A441-129D-6844737ED8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7EA66B24-AA40-9EAE-0122-E83CE7788E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FBD24A0A-5A70-10D4-8B7B-170D2D2C0B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83A06D07-D5AA-8580-67FC-0A99D9F665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A33F957B-3E72-DA55-8A27-5899CB0FEF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62A63DF5-8761-8F28-B134-C1F1C5EAFE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A7E3596A-9BB4-F5C4-2830-AF4CF8B34D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1453DC5F-211E-A7BD-3ACD-BEB67EE977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607FE088-728F-C843-1F48-BE2BB45410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A776620-B4B4-54F6-AA02-267DF1AA6D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0E9C44BA-6610-BAEE-EBAC-CE2BE390E3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E51D8ABD-A89E-A50A-00DC-181C12BB88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54E1A08A-C52A-093D-064F-0489FD512E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FE269386-E9B3-4B6B-754D-17147C72977B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D93C032E-AF3F-3056-7F79-03D44FD690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0DC81AA4-97A7-1F10-9938-904D23C083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27252007-2C03-ED25-80E5-31D2332CA5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BE45E0D5-4C7A-7484-B94D-217DBDFB6B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7C37C730-8D96-24FE-0FDB-B0ECF60A31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804262C-3475-38A0-144B-573D44B9E7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1" name="Rectangle 1180">
                    <a:extLst>
                      <a:ext uri="{FF2B5EF4-FFF2-40B4-BE49-F238E27FC236}">
                        <a16:creationId xmlns:a16="http://schemas.microsoft.com/office/drawing/2014/main" id="{9F2E5C3E-6D41-19FC-5CDD-131A92F222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2" name="Rectangle 1181">
                    <a:extLst>
                      <a:ext uri="{FF2B5EF4-FFF2-40B4-BE49-F238E27FC236}">
                        <a16:creationId xmlns:a16="http://schemas.microsoft.com/office/drawing/2014/main" id="{DED184D0-F8B3-248C-C242-2BD24CC539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3" name="Rectangle 1182">
                    <a:extLst>
                      <a:ext uri="{FF2B5EF4-FFF2-40B4-BE49-F238E27FC236}">
                        <a16:creationId xmlns:a16="http://schemas.microsoft.com/office/drawing/2014/main" id="{F6D65178-D901-8ADF-45C2-4BADEF0BBB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4" name="Rectangle 1183">
                    <a:extLst>
                      <a:ext uri="{FF2B5EF4-FFF2-40B4-BE49-F238E27FC236}">
                        <a16:creationId xmlns:a16="http://schemas.microsoft.com/office/drawing/2014/main" id="{8385B90C-7B7D-6A58-FEB1-024BFA9F9B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5" name="Rectangle 1184">
                    <a:extLst>
                      <a:ext uri="{FF2B5EF4-FFF2-40B4-BE49-F238E27FC236}">
                        <a16:creationId xmlns:a16="http://schemas.microsoft.com/office/drawing/2014/main" id="{EB3B74F4-EA19-7986-B3F1-F45B9B9645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6" name="Rectangle 1185">
                    <a:extLst>
                      <a:ext uri="{FF2B5EF4-FFF2-40B4-BE49-F238E27FC236}">
                        <a16:creationId xmlns:a16="http://schemas.microsoft.com/office/drawing/2014/main" id="{80E18CFD-09AB-00AB-C179-F348057D27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7" name="Rectangle 1186">
                    <a:extLst>
                      <a:ext uri="{FF2B5EF4-FFF2-40B4-BE49-F238E27FC236}">
                        <a16:creationId xmlns:a16="http://schemas.microsoft.com/office/drawing/2014/main" id="{1228C24E-D424-FDEA-399F-488F2D030E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8" name="Rectangle 1187">
                    <a:extLst>
                      <a:ext uri="{FF2B5EF4-FFF2-40B4-BE49-F238E27FC236}">
                        <a16:creationId xmlns:a16="http://schemas.microsoft.com/office/drawing/2014/main" id="{41A49E50-559E-7764-A440-4A50815275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9" name="Rectangle 1188">
                    <a:extLst>
                      <a:ext uri="{FF2B5EF4-FFF2-40B4-BE49-F238E27FC236}">
                        <a16:creationId xmlns:a16="http://schemas.microsoft.com/office/drawing/2014/main" id="{E3112086-FA6A-E0B7-9941-9BDEA35D1A5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0" name="Rectangle 1189">
                    <a:extLst>
                      <a:ext uri="{FF2B5EF4-FFF2-40B4-BE49-F238E27FC236}">
                        <a16:creationId xmlns:a16="http://schemas.microsoft.com/office/drawing/2014/main" id="{A9915D85-D178-2273-AD15-888BF7187B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4" name="Group 1123">
                  <a:extLst>
                    <a:ext uri="{FF2B5EF4-FFF2-40B4-BE49-F238E27FC236}">
                      <a16:creationId xmlns:a16="http://schemas.microsoft.com/office/drawing/2014/main" id="{E7BB076E-62AD-F91C-3AAB-39B3C795DD8B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59" name="Rectangle 1158">
                    <a:extLst>
                      <a:ext uri="{FF2B5EF4-FFF2-40B4-BE49-F238E27FC236}">
                        <a16:creationId xmlns:a16="http://schemas.microsoft.com/office/drawing/2014/main" id="{EFEB8370-AA77-36BA-0326-1B6D01A2E7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0" name="Rectangle 1159">
                    <a:extLst>
                      <a:ext uri="{FF2B5EF4-FFF2-40B4-BE49-F238E27FC236}">
                        <a16:creationId xmlns:a16="http://schemas.microsoft.com/office/drawing/2014/main" id="{BC9AC044-BB46-F1FF-5406-AAEEFD3160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2937F5B3-5F25-EB92-CE9D-24754A2EB5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BE82EB93-9067-38DC-F80B-8307F3303D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C326ED3C-B7FA-D9FF-04A5-CB74F5D9D8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1B664039-C972-2581-77B6-60922BDAF2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BBC9ABA-AC59-BC2D-53BC-75E4826164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1EE49A80-5FF8-AA87-46DB-3F48E310FB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B1B8E484-9EBA-5CAD-E0BF-2DC466AA54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C53937CD-D0C8-36C6-735F-2EA77A2D06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9070E104-B74E-3E40-9608-744C6B1B6B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FD3D1C6C-EC6A-13C5-B82F-328BA673AA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7595A23F-F984-1039-F9F8-74DA9177A9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92F93C69-4C66-E85D-8758-57B5B6E95A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A7CC551D-B358-132D-F82D-A1BADB5732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BAD35D95-4106-3FB0-615D-D7C244D231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5" name="Group 1124">
                  <a:extLst>
                    <a:ext uri="{FF2B5EF4-FFF2-40B4-BE49-F238E27FC236}">
                      <a16:creationId xmlns:a16="http://schemas.microsoft.com/office/drawing/2014/main" id="{1FE1EEFB-A6C7-CDBE-01F1-12D2881A529C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DC486BC8-C6CD-903F-D24A-E1E3B874B4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3B7ACC91-4971-5481-388F-17A660195E0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94E228C-9438-2B73-0A7A-307E51BC90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2FC98D1D-E86F-3276-FE69-49BB8C754B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DD84E7A3-88C3-8AC7-4A3F-3DA4EA983A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8" name="Rectangle 1147">
                    <a:extLst>
                      <a:ext uri="{FF2B5EF4-FFF2-40B4-BE49-F238E27FC236}">
                        <a16:creationId xmlns:a16="http://schemas.microsoft.com/office/drawing/2014/main" id="{AD34C1E5-DD49-5AD3-8A44-11FEEE94B41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9" name="Rectangle 1148">
                    <a:extLst>
                      <a:ext uri="{FF2B5EF4-FFF2-40B4-BE49-F238E27FC236}">
                        <a16:creationId xmlns:a16="http://schemas.microsoft.com/office/drawing/2014/main" id="{9D489407-557A-E8FA-4C09-525B27000C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0" name="Rectangle 1149">
                    <a:extLst>
                      <a:ext uri="{FF2B5EF4-FFF2-40B4-BE49-F238E27FC236}">
                        <a16:creationId xmlns:a16="http://schemas.microsoft.com/office/drawing/2014/main" id="{BA294ACE-6935-5726-9525-522790D6A5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1" name="Rectangle 1150">
                    <a:extLst>
                      <a:ext uri="{FF2B5EF4-FFF2-40B4-BE49-F238E27FC236}">
                        <a16:creationId xmlns:a16="http://schemas.microsoft.com/office/drawing/2014/main" id="{C4169135-887A-BF4F-406D-7F128E2597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2" name="Rectangle 1151">
                    <a:extLst>
                      <a:ext uri="{FF2B5EF4-FFF2-40B4-BE49-F238E27FC236}">
                        <a16:creationId xmlns:a16="http://schemas.microsoft.com/office/drawing/2014/main" id="{0C9D8BE1-6DDD-E5EB-DD13-F3043ADB41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3" name="Rectangle 1152">
                    <a:extLst>
                      <a:ext uri="{FF2B5EF4-FFF2-40B4-BE49-F238E27FC236}">
                        <a16:creationId xmlns:a16="http://schemas.microsoft.com/office/drawing/2014/main" id="{09304284-1D76-7E60-C793-4579EDC821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4" name="Rectangle 1153">
                    <a:extLst>
                      <a:ext uri="{FF2B5EF4-FFF2-40B4-BE49-F238E27FC236}">
                        <a16:creationId xmlns:a16="http://schemas.microsoft.com/office/drawing/2014/main" id="{7B043EC5-BEF1-4B67-7B41-EA854883A1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5" name="Rectangle 1154">
                    <a:extLst>
                      <a:ext uri="{FF2B5EF4-FFF2-40B4-BE49-F238E27FC236}">
                        <a16:creationId xmlns:a16="http://schemas.microsoft.com/office/drawing/2014/main" id="{8C3B9209-2D3F-7E87-9CF4-C3199592F0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6" name="Rectangle 1155">
                    <a:extLst>
                      <a:ext uri="{FF2B5EF4-FFF2-40B4-BE49-F238E27FC236}">
                        <a16:creationId xmlns:a16="http://schemas.microsoft.com/office/drawing/2014/main" id="{515DA808-BB8C-5ECC-1CAC-45A38AB788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7" name="Rectangle 1156">
                    <a:extLst>
                      <a:ext uri="{FF2B5EF4-FFF2-40B4-BE49-F238E27FC236}">
                        <a16:creationId xmlns:a16="http://schemas.microsoft.com/office/drawing/2014/main" id="{5AA5F7F3-93C5-04B9-9960-6C0881F692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8" name="Rectangle 1157">
                    <a:extLst>
                      <a:ext uri="{FF2B5EF4-FFF2-40B4-BE49-F238E27FC236}">
                        <a16:creationId xmlns:a16="http://schemas.microsoft.com/office/drawing/2014/main" id="{89464429-F908-150F-8AF8-4BD1A3FDFE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6" name="Group 1125">
                  <a:extLst>
                    <a:ext uri="{FF2B5EF4-FFF2-40B4-BE49-F238E27FC236}">
                      <a16:creationId xmlns:a16="http://schemas.microsoft.com/office/drawing/2014/main" id="{859D282F-5B15-54F7-D847-BE4807FBA93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27" name="Rectangle 1126">
                    <a:extLst>
                      <a:ext uri="{FF2B5EF4-FFF2-40B4-BE49-F238E27FC236}">
                        <a16:creationId xmlns:a16="http://schemas.microsoft.com/office/drawing/2014/main" id="{31AFC745-E2A0-1CC2-1B81-6CC996DD8C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F3FA63E4-1BD1-5DAE-384B-E45B598065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E88B41A9-212F-23A5-BEDE-ED549DB4D1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4867C6F9-0F6D-9BC6-1AAE-EAAB85F738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2AE7AAAD-E523-A54C-3082-1FB017F821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25C7C2EA-9B06-0A47-9FED-F6EEB6B66E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DF22BF35-7119-AD5D-F391-31F89FCEC4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679251C9-9DD6-999A-AB82-0D12921D6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FD121614-9F83-ECD2-64C2-10659A38D4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596FB455-94BD-C6D8-8BE8-A95E802922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654A1A59-2816-A95C-6AAD-2303CA6D9A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AA67F23D-C767-F279-E2F2-3DEB5A326B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A8085F24-2FB9-923C-CF99-31012D9FCC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F11CDE9F-ECC4-5085-E699-F461BE6CD0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EC4DE535-87C7-0055-2785-A6AFDECA94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E0EFC534-9710-964D-22B7-E460419EC0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2" name="Group 981">
                <a:extLst>
                  <a:ext uri="{FF2B5EF4-FFF2-40B4-BE49-F238E27FC236}">
                    <a16:creationId xmlns:a16="http://schemas.microsoft.com/office/drawing/2014/main" id="{6D2FFE8C-9A67-B65C-B981-A99889355792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983" name="Group 982">
                  <a:extLst>
                    <a:ext uri="{FF2B5EF4-FFF2-40B4-BE49-F238E27FC236}">
                      <a16:creationId xmlns:a16="http://schemas.microsoft.com/office/drawing/2014/main" id="{3A4BC20B-3254-BF9F-DCE7-07507DC74CD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36A6CC4-0B98-5132-E7AB-5F58629B62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245728A5-D175-6D79-C98C-0FD8B4CD53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CA2F71F1-657A-DA8C-DB50-9C06B90D27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6DAE7886-42C5-E469-77E4-37BEC469B0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833C9F78-B283-EEE2-1319-399BB2E678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E279EB8B-19CC-078F-DD37-1A2E048CE0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82934061-55CD-4B9F-1875-182845838F5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44BC8A7B-0F5F-F4E2-6E8A-88C878B52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CD6146A-8CC3-D45C-4265-3C002121FF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339B4A31-C5EF-092F-95D5-CA7F3F5F07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A93CB211-DFF8-3056-2897-A443A74223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E8BD5850-E949-EA52-CF09-EF2894AC4F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5" name="Rectangle 1114">
                    <a:extLst>
                      <a:ext uri="{FF2B5EF4-FFF2-40B4-BE49-F238E27FC236}">
                        <a16:creationId xmlns:a16="http://schemas.microsoft.com/office/drawing/2014/main" id="{26BF8952-BF94-4F31-03F4-61C02BD493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6" name="Rectangle 1115">
                    <a:extLst>
                      <a:ext uri="{FF2B5EF4-FFF2-40B4-BE49-F238E27FC236}">
                        <a16:creationId xmlns:a16="http://schemas.microsoft.com/office/drawing/2014/main" id="{57D2020B-FDAB-6EA5-52BA-480FE0D2232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7" name="Rectangle 1116">
                    <a:extLst>
                      <a:ext uri="{FF2B5EF4-FFF2-40B4-BE49-F238E27FC236}">
                        <a16:creationId xmlns:a16="http://schemas.microsoft.com/office/drawing/2014/main" id="{43C496B8-7E49-7F57-EA58-B463F4A5ED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8" name="Rectangle 1117">
                    <a:extLst>
                      <a:ext uri="{FF2B5EF4-FFF2-40B4-BE49-F238E27FC236}">
                        <a16:creationId xmlns:a16="http://schemas.microsoft.com/office/drawing/2014/main" id="{2F299E62-5D87-7D7A-A0F1-A36AD1F527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D340C6F3-7D1A-4353-306D-F031F39E51F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87" name="Rectangle 1086">
                    <a:extLst>
                      <a:ext uri="{FF2B5EF4-FFF2-40B4-BE49-F238E27FC236}">
                        <a16:creationId xmlns:a16="http://schemas.microsoft.com/office/drawing/2014/main" id="{1608099E-DEB9-9953-14A4-083CFD0C97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8" name="Rectangle 1087">
                    <a:extLst>
                      <a:ext uri="{FF2B5EF4-FFF2-40B4-BE49-F238E27FC236}">
                        <a16:creationId xmlns:a16="http://schemas.microsoft.com/office/drawing/2014/main" id="{61926CE2-22BA-A8E8-B837-628DFF1639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9" name="Rectangle 1088">
                    <a:extLst>
                      <a:ext uri="{FF2B5EF4-FFF2-40B4-BE49-F238E27FC236}">
                        <a16:creationId xmlns:a16="http://schemas.microsoft.com/office/drawing/2014/main" id="{E9ABB735-82CC-5EC7-C685-6AED384B4A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0" name="Rectangle 1089">
                    <a:extLst>
                      <a:ext uri="{FF2B5EF4-FFF2-40B4-BE49-F238E27FC236}">
                        <a16:creationId xmlns:a16="http://schemas.microsoft.com/office/drawing/2014/main" id="{C5678D2C-6FCB-1431-473F-FB18B71172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1" name="Rectangle 1090">
                    <a:extLst>
                      <a:ext uri="{FF2B5EF4-FFF2-40B4-BE49-F238E27FC236}">
                        <a16:creationId xmlns:a16="http://schemas.microsoft.com/office/drawing/2014/main" id="{BF08423C-5D9B-C7AB-97E9-376E6D8B29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2" name="Rectangle 1091">
                    <a:extLst>
                      <a:ext uri="{FF2B5EF4-FFF2-40B4-BE49-F238E27FC236}">
                        <a16:creationId xmlns:a16="http://schemas.microsoft.com/office/drawing/2014/main" id="{D5F809DB-A15E-43E2-ADFA-8BAB54941C4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3" name="Rectangle 1092">
                    <a:extLst>
                      <a:ext uri="{FF2B5EF4-FFF2-40B4-BE49-F238E27FC236}">
                        <a16:creationId xmlns:a16="http://schemas.microsoft.com/office/drawing/2014/main" id="{A0E08A0E-29BA-0377-AA1A-B79B1E2257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4" name="Rectangle 1093">
                    <a:extLst>
                      <a:ext uri="{FF2B5EF4-FFF2-40B4-BE49-F238E27FC236}">
                        <a16:creationId xmlns:a16="http://schemas.microsoft.com/office/drawing/2014/main" id="{D90D0704-878D-B263-9CFD-1F9873E0C6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AAD9DB23-8A33-63B9-E4B9-CDEECF74FD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EE9EED32-F0A5-E559-B1E5-01F9811CA2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DEE23435-3869-060A-4BB6-140FD37370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B63DCEDA-5773-C41E-66D7-3BF7FE8940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C33A13A7-DE3B-13B4-4014-3F6FD8480F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2DA4647-BA6D-3B14-0114-2ACB9C08A9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7581C8DA-9542-9823-46A6-75B0C9E2D4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0ACB4987-13CA-0F62-5362-AACB5E010A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99F8340D-CDD9-FF0A-48BE-339E10A555D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468CB3C7-8931-1250-E7AD-44B0750306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7DF9A95A-FEA1-402D-9617-A17C8CEE58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71147DF1-92E3-533C-9915-857BB941FC6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4580624D-13BA-8EA4-AF36-8A625869D8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07114FD1-579C-0918-93D6-30C3F3C7AE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52E16FA8-F51D-2100-902C-8BE505055B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D7F0C079-7846-7787-5DEE-E313FFCFB3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F56F7047-E13D-D6A4-D8D7-89E61AD4EE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787A4BBD-7E9D-A46C-658C-41423332BF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F1DD32BB-0BD4-B4C6-3C13-6323B320DF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1A08CB7D-2AE9-7362-D93A-A6FE07FFA2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FFB3B533-646A-4F94-FACE-A5D956DE14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3" name="Rectangle 1082">
                    <a:extLst>
                      <a:ext uri="{FF2B5EF4-FFF2-40B4-BE49-F238E27FC236}">
                        <a16:creationId xmlns:a16="http://schemas.microsoft.com/office/drawing/2014/main" id="{FA63C4E7-99E2-7ADB-18C2-C050EAC12F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4" name="Rectangle 1083">
                    <a:extLst>
                      <a:ext uri="{FF2B5EF4-FFF2-40B4-BE49-F238E27FC236}">
                        <a16:creationId xmlns:a16="http://schemas.microsoft.com/office/drawing/2014/main" id="{EE1BB019-6CC4-BF0B-8204-7CB218858B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5" name="Rectangle 1084">
                    <a:extLst>
                      <a:ext uri="{FF2B5EF4-FFF2-40B4-BE49-F238E27FC236}">
                        <a16:creationId xmlns:a16="http://schemas.microsoft.com/office/drawing/2014/main" id="{4A4B19B2-55EA-63D3-ECAA-7F983862A7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6" name="Rectangle 1085">
                    <a:extLst>
                      <a:ext uri="{FF2B5EF4-FFF2-40B4-BE49-F238E27FC236}">
                        <a16:creationId xmlns:a16="http://schemas.microsoft.com/office/drawing/2014/main" id="{95EBC347-A901-5241-3504-E7A8CF9F80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6" name="Group 985">
                  <a:extLst>
                    <a:ext uri="{FF2B5EF4-FFF2-40B4-BE49-F238E27FC236}">
                      <a16:creationId xmlns:a16="http://schemas.microsoft.com/office/drawing/2014/main" id="{3F0B0124-085F-9971-15C6-41ECAD550829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55" name="Rectangle 1054">
                    <a:extLst>
                      <a:ext uri="{FF2B5EF4-FFF2-40B4-BE49-F238E27FC236}">
                        <a16:creationId xmlns:a16="http://schemas.microsoft.com/office/drawing/2014/main" id="{A6DB9CE0-F883-AB83-76A7-E88C35EDE40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6" name="Rectangle 1055">
                    <a:extLst>
                      <a:ext uri="{FF2B5EF4-FFF2-40B4-BE49-F238E27FC236}">
                        <a16:creationId xmlns:a16="http://schemas.microsoft.com/office/drawing/2014/main" id="{28B0DE2A-5CCF-71A6-BA45-F8BA767D44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7" name="Rectangle 1056">
                    <a:extLst>
                      <a:ext uri="{FF2B5EF4-FFF2-40B4-BE49-F238E27FC236}">
                        <a16:creationId xmlns:a16="http://schemas.microsoft.com/office/drawing/2014/main" id="{8EA4C938-741E-84BF-832B-8B17BC6CF2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8" name="Rectangle 1057">
                    <a:extLst>
                      <a:ext uri="{FF2B5EF4-FFF2-40B4-BE49-F238E27FC236}">
                        <a16:creationId xmlns:a16="http://schemas.microsoft.com/office/drawing/2014/main" id="{9800DF7C-7B24-E8D9-D2E8-C77C3E0538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9" name="Rectangle 1058">
                    <a:extLst>
                      <a:ext uri="{FF2B5EF4-FFF2-40B4-BE49-F238E27FC236}">
                        <a16:creationId xmlns:a16="http://schemas.microsoft.com/office/drawing/2014/main" id="{57C316BB-9BAA-29B5-6E78-7CE51AC040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0" name="Rectangle 1059">
                    <a:extLst>
                      <a:ext uri="{FF2B5EF4-FFF2-40B4-BE49-F238E27FC236}">
                        <a16:creationId xmlns:a16="http://schemas.microsoft.com/office/drawing/2014/main" id="{889AEB2F-3221-3FBD-9228-B0F561E85A5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1" name="Rectangle 1060">
                    <a:extLst>
                      <a:ext uri="{FF2B5EF4-FFF2-40B4-BE49-F238E27FC236}">
                        <a16:creationId xmlns:a16="http://schemas.microsoft.com/office/drawing/2014/main" id="{FAADA504-7305-FDC2-E9C2-D98E738BC5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41D7A805-32B3-B185-6204-96458D3A5F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ACB6189-766B-A591-A6C9-7821A78066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AA2BA43C-7968-FEBD-B617-6126C4C4E0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B4D2F3D-924C-6449-0EE9-3CA4110E12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9BB744FA-E751-4B55-204F-9AEB38ABAE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C4AA6992-03CA-55B7-62C9-B943D4F77C5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1C6EA027-5306-40B1-346C-953DFA8757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7DB09E12-D7E3-A169-BCBC-1D7ED3070D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D3F1BCAE-AAF5-4F4F-1FCA-C8EB67AF71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7" name="Group 986">
                  <a:extLst>
                    <a:ext uri="{FF2B5EF4-FFF2-40B4-BE49-F238E27FC236}">
                      <a16:creationId xmlns:a16="http://schemas.microsoft.com/office/drawing/2014/main" id="{9CBC8A2F-F961-FD17-3036-DE4A5EABD41E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5CD58EB3-68FB-0EA9-E61D-38B6FD9AE9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2F664FAE-95BC-FD7B-1F41-F444FF6DE3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23F87829-C62A-C460-AFE7-E3444C412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C281996E-BE07-507D-EDDB-99442E933A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3" name="Rectangle 1042">
                    <a:extLst>
                      <a:ext uri="{FF2B5EF4-FFF2-40B4-BE49-F238E27FC236}">
                        <a16:creationId xmlns:a16="http://schemas.microsoft.com/office/drawing/2014/main" id="{5052193D-51FC-D8E7-843D-7C3354C9CA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4" name="Rectangle 1043">
                    <a:extLst>
                      <a:ext uri="{FF2B5EF4-FFF2-40B4-BE49-F238E27FC236}">
                        <a16:creationId xmlns:a16="http://schemas.microsoft.com/office/drawing/2014/main" id="{59C52451-B40B-3E55-CFEE-FC5424869C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5" name="Rectangle 1044">
                    <a:extLst>
                      <a:ext uri="{FF2B5EF4-FFF2-40B4-BE49-F238E27FC236}">
                        <a16:creationId xmlns:a16="http://schemas.microsoft.com/office/drawing/2014/main" id="{DFAFC0C7-C709-F27D-A157-7A886DCF83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6" name="Rectangle 1045">
                    <a:extLst>
                      <a:ext uri="{FF2B5EF4-FFF2-40B4-BE49-F238E27FC236}">
                        <a16:creationId xmlns:a16="http://schemas.microsoft.com/office/drawing/2014/main" id="{6C2AF90F-6964-21FB-42EB-5C079C8490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7" name="Rectangle 1046">
                    <a:extLst>
                      <a:ext uri="{FF2B5EF4-FFF2-40B4-BE49-F238E27FC236}">
                        <a16:creationId xmlns:a16="http://schemas.microsoft.com/office/drawing/2014/main" id="{F17648D5-9187-C954-1FAA-17A0338F44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8" name="Rectangle 1047">
                    <a:extLst>
                      <a:ext uri="{FF2B5EF4-FFF2-40B4-BE49-F238E27FC236}">
                        <a16:creationId xmlns:a16="http://schemas.microsoft.com/office/drawing/2014/main" id="{11C922D7-DE2F-EBCB-3560-BA62A13A9A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9" name="Rectangle 1048">
                    <a:extLst>
                      <a:ext uri="{FF2B5EF4-FFF2-40B4-BE49-F238E27FC236}">
                        <a16:creationId xmlns:a16="http://schemas.microsoft.com/office/drawing/2014/main" id="{34931EDE-0257-EC90-C30B-51D3A6255D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0" name="Rectangle 1049">
                    <a:extLst>
                      <a:ext uri="{FF2B5EF4-FFF2-40B4-BE49-F238E27FC236}">
                        <a16:creationId xmlns:a16="http://schemas.microsoft.com/office/drawing/2014/main" id="{FAB16FD5-88F5-281D-2F24-B41A05EFEE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1" name="Rectangle 1050">
                    <a:extLst>
                      <a:ext uri="{FF2B5EF4-FFF2-40B4-BE49-F238E27FC236}">
                        <a16:creationId xmlns:a16="http://schemas.microsoft.com/office/drawing/2014/main" id="{C478B8E5-1794-49B8-A16E-2BA1934310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2" name="Rectangle 1051">
                    <a:extLst>
                      <a:ext uri="{FF2B5EF4-FFF2-40B4-BE49-F238E27FC236}">
                        <a16:creationId xmlns:a16="http://schemas.microsoft.com/office/drawing/2014/main" id="{590043E0-3CCC-31E0-01B3-AA04A61FC4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3" name="Rectangle 1052">
                    <a:extLst>
                      <a:ext uri="{FF2B5EF4-FFF2-40B4-BE49-F238E27FC236}">
                        <a16:creationId xmlns:a16="http://schemas.microsoft.com/office/drawing/2014/main" id="{3F287281-259F-FC73-4884-A488593C43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4" name="Rectangle 1053">
                    <a:extLst>
                      <a:ext uri="{FF2B5EF4-FFF2-40B4-BE49-F238E27FC236}">
                        <a16:creationId xmlns:a16="http://schemas.microsoft.com/office/drawing/2014/main" id="{E14323D9-562D-8C37-B862-7F10164D2B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8" name="Group 987">
                  <a:extLst>
                    <a:ext uri="{FF2B5EF4-FFF2-40B4-BE49-F238E27FC236}">
                      <a16:creationId xmlns:a16="http://schemas.microsoft.com/office/drawing/2014/main" id="{4B503EAE-1558-AE6B-0C47-4E5C7401CF3D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3DE60E84-E7A4-93EE-BDDC-7AF7E0FEE5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7954B984-212A-AFC2-7D9C-2192990AE2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1246FB7-1C31-4081-5F1F-59C2FE3452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1E0CB451-6566-1EFE-46F0-7D308167FC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6E6B701B-FF47-3BD9-83B9-F6E7377CB5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1DA7F63D-5EE3-C16C-D7E4-66742F3461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654361B7-2E7B-BFD0-8CCC-544D43C233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E37146D0-3355-E804-9FA1-55F80D4AB7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FE4E0DA8-101D-43AE-2E4D-F2B43A8AE4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85411295-5BE7-76FB-4CB2-7E7E78824F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DBBFFB33-C2C1-4ADE-2818-1296D701826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91EF9030-7FB1-AA98-5051-A7F9B5587C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28703A92-6BCC-B149-423A-53E4851066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59199230-002A-A19F-45C5-A460A9A3C75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E2C33591-2F81-D661-552D-2EEF670A3C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57FB3532-F045-39A3-7FD7-D724AA3E25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9" name="Group 988">
                  <a:extLst>
                    <a:ext uri="{FF2B5EF4-FFF2-40B4-BE49-F238E27FC236}">
                      <a16:creationId xmlns:a16="http://schemas.microsoft.com/office/drawing/2014/main" id="{C410BAD3-7A60-F61B-323C-C8A99F5E54B8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EF1F6633-6217-EC11-B4C8-BA25A11331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B4ABDEB7-E3B8-0DC7-4BF2-196F08C7D1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877D8311-1CB8-8894-A4FC-607B10863D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0" name="Rectangle 1009">
                    <a:extLst>
                      <a:ext uri="{FF2B5EF4-FFF2-40B4-BE49-F238E27FC236}">
                        <a16:creationId xmlns:a16="http://schemas.microsoft.com/office/drawing/2014/main" id="{324F0B79-AAF3-92D6-FAF8-F7572C6C22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1" name="Rectangle 1010">
                    <a:extLst>
                      <a:ext uri="{FF2B5EF4-FFF2-40B4-BE49-F238E27FC236}">
                        <a16:creationId xmlns:a16="http://schemas.microsoft.com/office/drawing/2014/main" id="{49D790C5-5BE7-FDC2-136D-BFCCC9FD69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2" name="Rectangle 1011">
                    <a:extLst>
                      <a:ext uri="{FF2B5EF4-FFF2-40B4-BE49-F238E27FC236}">
                        <a16:creationId xmlns:a16="http://schemas.microsoft.com/office/drawing/2014/main" id="{8632137F-17F5-41D2-DAF1-91AD4A2FEE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3" name="Rectangle 1012">
                    <a:extLst>
                      <a:ext uri="{FF2B5EF4-FFF2-40B4-BE49-F238E27FC236}">
                        <a16:creationId xmlns:a16="http://schemas.microsoft.com/office/drawing/2014/main" id="{1797FA5E-3160-6A4E-9CEF-3678B15625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4" name="Rectangle 1013">
                    <a:extLst>
                      <a:ext uri="{FF2B5EF4-FFF2-40B4-BE49-F238E27FC236}">
                        <a16:creationId xmlns:a16="http://schemas.microsoft.com/office/drawing/2014/main" id="{EE90CA97-2940-3F2C-18A9-5360AF739B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5" name="Rectangle 1014">
                    <a:extLst>
                      <a:ext uri="{FF2B5EF4-FFF2-40B4-BE49-F238E27FC236}">
                        <a16:creationId xmlns:a16="http://schemas.microsoft.com/office/drawing/2014/main" id="{9F1934F3-1CE8-8EC4-EDA9-4E6AEF8FE8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6" name="Rectangle 1015">
                    <a:extLst>
                      <a:ext uri="{FF2B5EF4-FFF2-40B4-BE49-F238E27FC236}">
                        <a16:creationId xmlns:a16="http://schemas.microsoft.com/office/drawing/2014/main" id="{3B01E947-F1AF-3F46-97F4-8E4743C30F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7" name="Rectangle 1016">
                    <a:extLst>
                      <a:ext uri="{FF2B5EF4-FFF2-40B4-BE49-F238E27FC236}">
                        <a16:creationId xmlns:a16="http://schemas.microsoft.com/office/drawing/2014/main" id="{95E936A8-F44A-BB48-030C-A5F8220E67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8" name="Rectangle 1017">
                    <a:extLst>
                      <a:ext uri="{FF2B5EF4-FFF2-40B4-BE49-F238E27FC236}">
                        <a16:creationId xmlns:a16="http://schemas.microsoft.com/office/drawing/2014/main" id="{324D50A1-4BC2-6E1E-68D3-A6A463913F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9" name="Rectangle 1018">
                    <a:extLst>
                      <a:ext uri="{FF2B5EF4-FFF2-40B4-BE49-F238E27FC236}">
                        <a16:creationId xmlns:a16="http://schemas.microsoft.com/office/drawing/2014/main" id="{27BC0059-7928-165F-D550-51F3435636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0" name="Rectangle 1019">
                    <a:extLst>
                      <a:ext uri="{FF2B5EF4-FFF2-40B4-BE49-F238E27FC236}">
                        <a16:creationId xmlns:a16="http://schemas.microsoft.com/office/drawing/2014/main" id="{1C9BB28D-6A74-1609-8B2E-0931CA06CE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1" name="Rectangle 1020">
                    <a:extLst>
                      <a:ext uri="{FF2B5EF4-FFF2-40B4-BE49-F238E27FC236}">
                        <a16:creationId xmlns:a16="http://schemas.microsoft.com/office/drawing/2014/main" id="{8F197D97-0567-7600-37C2-DFE1C4F0E7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2" name="Rectangle 1021">
                    <a:extLst>
                      <a:ext uri="{FF2B5EF4-FFF2-40B4-BE49-F238E27FC236}">
                        <a16:creationId xmlns:a16="http://schemas.microsoft.com/office/drawing/2014/main" id="{902F69EE-103F-F6A0-1B2E-C1446234EB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90" name="Group 989">
                  <a:extLst>
                    <a:ext uri="{FF2B5EF4-FFF2-40B4-BE49-F238E27FC236}">
                      <a16:creationId xmlns:a16="http://schemas.microsoft.com/office/drawing/2014/main" id="{54928BDB-07C6-C5C5-CF7B-4EF6D1D05F7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25876730-04D4-2EBB-B322-A1F0B1A217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8941E955-3AA7-9ECF-8C74-F12FB89C91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7274AEB4-84D3-52B5-F673-9E2604018B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62922787-4A57-A114-20C7-9EB8439413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9AD83EA3-69F2-3A70-F349-FA1B194CB1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A21C0C12-DADE-CE8F-E776-D47BEDF0D4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A6D86F90-CAC1-4FCD-1136-8A16657BC7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318BD782-B613-5F2A-922D-EDFC8A882D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92194C40-FEF9-5F17-3E39-68370DCC26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11DEDFDE-8A8D-7783-CA87-EF8BD98FAF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E2082462-D696-4FC0-04EC-3BE081278D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376E2C2B-D3BD-A529-B3AA-35308981BC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FA1F922-C20F-F3BA-8044-993CDCB86D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0440664-96E7-6021-CB83-3704C499D0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9C084337-DBC1-15CC-8BCD-E07BB23405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EFD57544-35F5-221F-B831-630D35BEAC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7906D3-C830-44CB-B6B7-C12CE062106A}"/>
                </a:ext>
              </a:extLst>
            </p:cNvPr>
            <p:cNvGrpSpPr/>
            <p:nvPr/>
          </p:nvGrpSpPr>
          <p:grpSpPr>
            <a:xfrm>
              <a:off x="4083813" y="3506230"/>
              <a:ext cx="3392891" cy="1696370"/>
              <a:chOff x="569509" y="1698442"/>
              <a:chExt cx="7293822" cy="364674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D12BFDA-DB94-072B-357D-CED1D47CB334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843" name="Group 842">
                  <a:extLst>
                    <a:ext uri="{FF2B5EF4-FFF2-40B4-BE49-F238E27FC236}">
                      <a16:creationId xmlns:a16="http://schemas.microsoft.com/office/drawing/2014/main" id="{BDB6CE4C-006B-F0E7-2698-09BAD4A910C3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D83E41CF-ADA9-A6EC-5578-69B5166369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CE789763-9810-A628-8178-D3BC05D755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AB4C7BDA-3E4D-7D5C-24AF-66792BD0DB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230A5D59-3158-8FAC-1CEF-1DFE659922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287038D-C1F2-9B77-B136-8BE741602A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16D3FCE5-7DE9-E0D7-A3D5-FC8011FFAE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7D9DFBCC-0356-76CA-8FE2-422C2C9366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5F0E7AA5-CB0B-47B2-EA45-5FC6351EA3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F1595815-D621-E004-64C5-BFD7D24929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7E77A31-AEC6-96DF-93C0-A1618D4047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DEEA69BB-50A4-98F5-817A-293F03090B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22E90D89-CCC5-C042-995B-459043A848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12D7F8E6-EF69-D74C-57E6-95CC094575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A916FBDD-897E-10AA-FECB-66E8141939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7" name="Rectangle 976">
                    <a:extLst>
                      <a:ext uri="{FF2B5EF4-FFF2-40B4-BE49-F238E27FC236}">
                        <a16:creationId xmlns:a16="http://schemas.microsoft.com/office/drawing/2014/main" id="{EAF12A8D-C1E2-5F5A-9362-80547824BF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8" name="Rectangle 977">
                    <a:extLst>
                      <a:ext uri="{FF2B5EF4-FFF2-40B4-BE49-F238E27FC236}">
                        <a16:creationId xmlns:a16="http://schemas.microsoft.com/office/drawing/2014/main" id="{828E0A6D-767C-B79D-EC74-AAC6DF40A6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2CBCDA4E-42EC-8CCD-DE76-43342713AFE9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47" name="Rectangle 946">
                    <a:extLst>
                      <a:ext uri="{FF2B5EF4-FFF2-40B4-BE49-F238E27FC236}">
                        <a16:creationId xmlns:a16="http://schemas.microsoft.com/office/drawing/2014/main" id="{6CCA989C-4F6C-444C-7E6F-900DBA30F6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8" name="Rectangle 947">
                    <a:extLst>
                      <a:ext uri="{FF2B5EF4-FFF2-40B4-BE49-F238E27FC236}">
                        <a16:creationId xmlns:a16="http://schemas.microsoft.com/office/drawing/2014/main" id="{7E00BD0E-0BEA-8539-A2DB-D89845323D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9" name="Rectangle 948">
                    <a:extLst>
                      <a:ext uri="{FF2B5EF4-FFF2-40B4-BE49-F238E27FC236}">
                        <a16:creationId xmlns:a16="http://schemas.microsoft.com/office/drawing/2014/main" id="{6074A417-D8DD-0AD9-9C3F-86F165F828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0" name="Rectangle 949">
                    <a:extLst>
                      <a:ext uri="{FF2B5EF4-FFF2-40B4-BE49-F238E27FC236}">
                        <a16:creationId xmlns:a16="http://schemas.microsoft.com/office/drawing/2014/main" id="{B211CBE0-961B-04E4-263F-AB1D6469E0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4AE3464A-0195-E191-C258-64B3C1AE20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2" name="Rectangle 951">
                    <a:extLst>
                      <a:ext uri="{FF2B5EF4-FFF2-40B4-BE49-F238E27FC236}">
                        <a16:creationId xmlns:a16="http://schemas.microsoft.com/office/drawing/2014/main" id="{1FC4ACCD-67F7-70B2-1368-0C87788797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3" name="Rectangle 952">
                    <a:extLst>
                      <a:ext uri="{FF2B5EF4-FFF2-40B4-BE49-F238E27FC236}">
                        <a16:creationId xmlns:a16="http://schemas.microsoft.com/office/drawing/2014/main" id="{1235BB39-8A08-5ACA-C84E-22F3E256BC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4" name="Rectangle 953">
                    <a:extLst>
                      <a:ext uri="{FF2B5EF4-FFF2-40B4-BE49-F238E27FC236}">
                        <a16:creationId xmlns:a16="http://schemas.microsoft.com/office/drawing/2014/main" id="{8BAFD5B3-C971-710C-D281-1003579237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5" name="Rectangle 954">
                    <a:extLst>
                      <a:ext uri="{FF2B5EF4-FFF2-40B4-BE49-F238E27FC236}">
                        <a16:creationId xmlns:a16="http://schemas.microsoft.com/office/drawing/2014/main" id="{C9073909-EF2E-4403-C3FB-CB19A61AE4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6" name="Rectangle 955">
                    <a:extLst>
                      <a:ext uri="{FF2B5EF4-FFF2-40B4-BE49-F238E27FC236}">
                        <a16:creationId xmlns:a16="http://schemas.microsoft.com/office/drawing/2014/main" id="{61C11013-2C6B-914F-5196-6767C2A25C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00742A60-2112-4C9D-3D89-F145EAC924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97D50828-7EE3-ABFA-10C6-916CDFE130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406A1DCF-7D45-49EB-AC1A-41129798F6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9237B193-86EB-9F37-49F8-F29EA27E90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7E749D93-B764-F1FD-C84C-E17066C9BC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C0DF2769-57A3-6570-5DF6-278C316D9B2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49EE4D3E-2232-94A3-61E1-D8947615F4CB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7DD063AC-5CBC-F5EB-AAC7-1859EF768B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0D9D32A4-3F25-0EBA-800F-FF3E37B080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8355DD3E-2F6C-28C3-DAEA-1D84CF6396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9B06C914-DA4E-F095-D9AA-710A031E73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CE2339D9-215A-9AAB-635E-1E4BA60C3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2C789FBD-9C4A-F572-82D5-56FBB991B26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FCBE0294-F2DC-E7BD-9F16-CF5777363E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613D2F0A-FB62-4710-3D5F-0788FFF89E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C15F4B85-FDC7-80E1-8AEF-017D268E0F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0A240F21-93DF-1C7E-C286-1CB6CF1EC7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BFAAD62D-B608-3F8E-87E6-44FE7E25C1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BF35F17-9ABB-18B9-4CB6-EA5B6DF2C2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6CB64E92-B682-CC07-F47D-D3AF861BEC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4" name="Rectangle 943">
                    <a:extLst>
                      <a:ext uri="{FF2B5EF4-FFF2-40B4-BE49-F238E27FC236}">
                        <a16:creationId xmlns:a16="http://schemas.microsoft.com/office/drawing/2014/main" id="{43F968D1-779F-214E-0311-8FEF604586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B2B540E3-6790-B291-E3EA-9452CEA25D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6" name="Rectangle 945">
                    <a:extLst>
                      <a:ext uri="{FF2B5EF4-FFF2-40B4-BE49-F238E27FC236}">
                        <a16:creationId xmlns:a16="http://schemas.microsoft.com/office/drawing/2014/main" id="{43B258E1-533C-F1B8-9177-1085A8580E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6" name="Group 845">
                  <a:extLst>
                    <a:ext uri="{FF2B5EF4-FFF2-40B4-BE49-F238E27FC236}">
                      <a16:creationId xmlns:a16="http://schemas.microsoft.com/office/drawing/2014/main" id="{5644329A-DF7E-0CEB-8E55-CA841BC6266B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15" name="Rectangle 914">
                    <a:extLst>
                      <a:ext uri="{FF2B5EF4-FFF2-40B4-BE49-F238E27FC236}">
                        <a16:creationId xmlns:a16="http://schemas.microsoft.com/office/drawing/2014/main" id="{4535D377-CC0F-B108-CDED-4313C789C9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6" name="Rectangle 915">
                    <a:extLst>
                      <a:ext uri="{FF2B5EF4-FFF2-40B4-BE49-F238E27FC236}">
                        <a16:creationId xmlns:a16="http://schemas.microsoft.com/office/drawing/2014/main" id="{E9C5429B-0C7C-37F8-9227-9F5B12E0D3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718052DA-21C7-64B6-F4D6-59CCC93EF6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8" name="Rectangle 917">
                    <a:extLst>
                      <a:ext uri="{FF2B5EF4-FFF2-40B4-BE49-F238E27FC236}">
                        <a16:creationId xmlns:a16="http://schemas.microsoft.com/office/drawing/2014/main" id="{DC3A9B1F-FBC3-08AA-2E1E-4A526900F35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9" name="Rectangle 918">
                    <a:extLst>
                      <a:ext uri="{FF2B5EF4-FFF2-40B4-BE49-F238E27FC236}">
                        <a16:creationId xmlns:a16="http://schemas.microsoft.com/office/drawing/2014/main" id="{09589C7E-114E-8BF5-8F15-2B69CACD20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D4143B9D-3B32-AB03-ADD9-3A48EB8C847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1" name="Rectangle 920">
                    <a:extLst>
                      <a:ext uri="{FF2B5EF4-FFF2-40B4-BE49-F238E27FC236}">
                        <a16:creationId xmlns:a16="http://schemas.microsoft.com/office/drawing/2014/main" id="{179316A9-0F85-F697-B5F7-9397D7FFBE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2" name="Rectangle 921">
                    <a:extLst>
                      <a:ext uri="{FF2B5EF4-FFF2-40B4-BE49-F238E27FC236}">
                        <a16:creationId xmlns:a16="http://schemas.microsoft.com/office/drawing/2014/main" id="{E867FEBD-9FE8-0481-81D5-505BF29010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8B920F6C-B071-096F-DC27-159489A4C0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5818540D-3C77-6908-1F84-F0F46AF9A9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041A4D22-94D3-9ED5-BFDA-EF09063ECD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8907BEF-8EC6-BF07-7658-F060AEE555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63D74378-F095-CA53-FC1D-E31266603F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90C85698-A373-9CE4-7CA3-1E4D46D46B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94853961-66B4-7B74-8D3C-98447B9C5C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7DB77003-6444-09CE-BE03-6B95A22BE10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4E8DAA97-9731-A2B0-728F-09B1D2D8663F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AA763733-CE85-CF00-8083-43F48DBFB9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12F72E33-F29C-906A-3934-3B7D1D899D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A8ABDCE6-80D4-0537-8823-7AEED1DF96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75AE25F4-2CF3-C5B4-030E-8D9C871F8F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48629049-43F3-047E-E68E-33C1F4E9E5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A8BD2D8B-0883-FCA1-180B-D6620DC85B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9085DD7B-0C12-4590-09F5-C95A845745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C7E69F45-DA0F-B147-3610-B3E8C3BF42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9210B06F-2071-9C52-3C66-29AB3AA7C8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5BE81509-1C83-C2F0-3374-E28C9BFC69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69A59B9F-2203-7E06-9ED6-9F68B51EC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8693ADA5-1517-491D-EAEA-92D8D65512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1" name="Rectangle 910">
                    <a:extLst>
                      <a:ext uri="{FF2B5EF4-FFF2-40B4-BE49-F238E27FC236}">
                        <a16:creationId xmlns:a16="http://schemas.microsoft.com/office/drawing/2014/main" id="{72F575F8-8237-736B-6C44-BF438F083E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2" name="Rectangle 911">
                    <a:extLst>
                      <a:ext uri="{FF2B5EF4-FFF2-40B4-BE49-F238E27FC236}">
                        <a16:creationId xmlns:a16="http://schemas.microsoft.com/office/drawing/2014/main" id="{6FC9DC96-ED40-E0C2-6EC9-50887F178D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3" name="Rectangle 912">
                    <a:extLst>
                      <a:ext uri="{FF2B5EF4-FFF2-40B4-BE49-F238E27FC236}">
                        <a16:creationId xmlns:a16="http://schemas.microsoft.com/office/drawing/2014/main" id="{6F00FF85-5996-946D-30B2-6326630828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4" name="Rectangle 913">
                    <a:extLst>
                      <a:ext uri="{FF2B5EF4-FFF2-40B4-BE49-F238E27FC236}">
                        <a16:creationId xmlns:a16="http://schemas.microsoft.com/office/drawing/2014/main" id="{46598873-B23D-493E-242D-7EB358BE08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7C7D8F80-150F-66D1-388B-5425D89EC283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83" name="Rectangle 882">
                    <a:extLst>
                      <a:ext uri="{FF2B5EF4-FFF2-40B4-BE49-F238E27FC236}">
                        <a16:creationId xmlns:a16="http://schemas.microsoft.com/office/drawing/2014/main" id="{67653B61-B950-F19E-3A9C-2BA4603FC3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4" name="Rectangle 883">
                    <a:extLst>
                      <a:ext uri="{FF2B5EF4-FFF2-40B4-BE49-F238E27FC236}">
                        <a16:creationId xmlns:a16="http://schemas.microsoft.com/office/drawing/2014/main" id="{27880417-DA02-444F-3E7A-015ACDEBF3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5" name="Rectangle 884">
                    <a:extLst>
                      <a:ext uri="{FF2B5EF4-FFF2-40B4-BE49-F238E27FC236}">
                        <a16:creationId xmlns:a16="http://schemas.microsoft.com/office/drawing/2014/main" id="{0365E1A7-9DB2-F01A-5ACB-4AE257777E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6" name="Rectangle 885">
                    <a:extLst>
                      <a:ext uri="{FF2B5EF4-FFF2-40B4-BE49-F238E27FC236}">
                        <a16:creationId xmlns:a16="http://schemas.microsoft.com/office/drawing/2014/main" id="{A92F0CE1-B744-F9F2-E300-2561A2BBEB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7" name="Rectangle 886">
                    <a:extLst>
                      <a:ext uri="{FF2B5EF4-FFF2-40B4-BE49-F238E27FC236}">
                        <a16:creationId xmlns:a16="http://schemas.microsoft.com/office/drawing/2014/main" id="{11F8D91F-A062-38E1-82EA-3FD82206D4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8" name="Rectangle 887">
                    <a:extLst>
                      <a:ext uri="{FF2B5EF4-FFF2-40B4-BE49-F238E27FC236}">
                        <a16:creationId xmlns:a16="http://schemas.microsoft.com/office/drawing/2014/main" id="{74AB26A9-28D1-9916-FA26-87B9BA0255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9" name="Rectangle 888">
                    <a:extLst>
                      <a:ext uri="{FF2B5EF4-FFF2-40B4-BE49-F238E27FC236}">
                        <a16:creationId xmlns:a16="http://schemas.microsoft.com/office/drawing/2014/main" id="{83F76FF0-959F-3F50-09B8-0491346A69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0" name="Rectangle 889">
                    <a:extLst>
                      <a:ext uri="{FF2B5EF4-FFF2-40B4-BE49-F238E27FC236}">
                        <a16:creationId xmlns:a16="http://schemas.microsoft.com/office/drawing/2014/main" id="{1C52B140-6821-7BCF-47A1-FBB95C217D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F7A5775F-697D-F1A0-2D1C-2A46102A49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10144A59-ABCE-7DB8-A179-29E5413CD4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45DBBB2A-D308-0FCE-9E49-8DCF6852E7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FD0E06F3-E117-52E6-73A6-933F5C8368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E76D895E-A656-C71B-DBD4-78135678A6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2C02F087-F0EF-743E-E12D-7B365E5C72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57B5F26C-D943-6A0A-BCED-0F2D676E1D6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902648CB-44C0-FE12-522E-A600F0851A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9" name="Group 848">
                  <a:extLst>
                    <a:ext uri="{FF2B5EF4-FFF2-40B4-BE49-F238E27FC236}">
                      <a16:creationId xmlns:a16="http://schemas.microsoft.com/office/drawing/2014/main" id="{B069C352-18AB-068F-6C6E-B2961321E68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3EB8EB39-04D2-9595-836B-AD0CB476FA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0971591B-50B7-3BE3-6943-C02F94C9B9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F40175E4-BB2B-EE55-7165-A085F8CFE0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0547F4F3-9598-2CBF-5DD0-4EE46B5762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5F7CC77B-BB6E-240D-4F9A-0C6A4EE25D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BCB41624-EC76-77CF-8204-233CB3372E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0931842-C9BB-ABCC-E8F1-05B6E96583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2EFB7EEE-A4CC-842C-E0FB-E12D9F37A2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6C1D1384-AE65-87FE-6649-EEB0CA87AE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A6C287CE-852E-76F9-7830-159EFA15ED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8A455006-45A0-AC5D-82FC-977CC30B42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8" name="Rectangle 877">
                    <a:extLst>
                      <a:ext uri="{FF2B5EF4-FFF2-40B4-BE49-F238E27FC236}">
                        <a16:creationId xmlns:a16="http://schemas.microsoft.com/office/drawing/2014/main" id="{D2F83F87-64CC-D351-D1B9-2D54C49903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9" name="Rectangle 878">
                    <a:extLst>
                      <a:ext uri="{FF2B5EF4-FFF2-40B4-BE49-F238E27FC236}">
                        <a16:creationId xmlns:a16="http://schemas.microsoft.com/office/drawing/2014/main" id="{83F2814C-5CEC-E4A9-5CC7-61E5AAA886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0" name="Rectangle 879">
                    <a:extLst>
                      <a:ext uri="{FF2B5EF4-FFF2-40B4-BE49-F238E27FC236}">
                        <a16:creationId xmlns:a16="http://schemas.microsoft.com/office/drawing/2014/main" id="{AC3B8794-AF28-DFFB-FD36-AF9E522C22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1" name="Rectangle 880">
                    <a:extLst>
                      <a:ext uri="{FF2B5EF4-FFF2-40B4-BE49-F238E27FC236}">
                        <a16:creationId xmlns:a16="http://schemas.microsoft.com/office/drawing/2014/main" id="{CA0C52D8-C36E-35FF-FF9A-807A032AD0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2" name="Rectangle 881">
                    <a:extLst>
                      <a:ext uri="{FF2B5EF4-FFF2-40B4-BE49-F238E27FC236}">
                        <a16:creationId xmlns:a16="http://schemas.microsoft.com/office/drawing/2014/main" id="{47D84294-3F1B-89B1-7FDC-2BF52D2224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50" name="Group 849">
                  <a:extLst>
                    <a:ext uri="{FF2B5EF4-FFF2-40B4-BE49-F238E27FC236}">
                      <a16:creationId xmlns:a16="http://schemas.microsoft.com/office/drawing/2014/main" id="{21E77EB6-C0DA-AEB4-5550-F5F9B0ED237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51" name="Rectangle 850">
                    <a:extLst>
                      <a:ext uri="{FF2B5EF4-FFF2-40B4-BE49-F238E27FC236}">
                        <a16:creationId xmlns:a16="http://schemas.microsoft.com/office/drawing/2014/main" id="{23D5B6D0-1FFF-A7AF-4692-B8986793C3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2" name="Rectangle 851">
                    <a:extLst>
                      <a:ext uri="{FF2B5EF4-FFF2-40B4-BE49-F238E27FC236}">
                        <a16:creationId xmlns:a16="http://schemas.microsoft.com/office/drawing/2014/main" id="{8323F05B-33C3-7BFF-BE54-2FAC31747D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3" name="Rectangle 852">
                    <a:extLst>
                      <a:ext uri="{FF2B5EF4-FFF2-40B4-BE49-F238E27FC236}">
                        <a16:creationId xmlns:a16="http://schemas.microsoft.com/office/drawing/2014/main" id="{19ED4658-CE05-0C34-1E81-A772974346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81B7A3DC-3184-FC2D-F07A-96D4A693D8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31547B5E-4D81-CA33-FCF9-6E93861195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6" name="Rectangle 855">
                    <a:extLst>
                      <a:ext uri="{FF2B5EF4-FFF2-40B4-BE49-F238E27FC236}">
                        <a16:creationId xmlns:a16="http://schemas.microsoft.com/office/drawing/2014/main" id="{5B49A6E5-731B-D6DD-5F9B-6616B1AB7D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7" name="Rectangle 856">
                    <a:extLst>
                      <a:ext uri="{FF2B5EF4-FFF2-40B4-BE49-F238E27FC236}">
                        <a16:creationId xmlns:a16="http://schemas.microsoft.com/office/drawing/2014/main" id="{CB7A30D4-F1F3-1195-C6DC-3CD599CAA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D615D0C4-9E93-51D4-DF98-8BD5F1FD34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CA6B6252-6670-3C67-29D5-D050FBDECA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07E56FC9-4368-6834-431A-B713216BB7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640D95ED-8D22-EE1C-CC8B-3CBF75ECBC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FF1D88-10EF-1BC9-97DB-D194C73424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0E7DE056-F106-0841-7286-B1E4E2AE1A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406AF320-0A1B-EEAB-0778-E727877118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A91FC2C2-3408-050B-FF4B-D43B5DB691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54716349-9589-71C9-17FB-6DEED5B4464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574494-8581-8EEB-018C-578612834303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A257054D-8A74-2D4F-F653-9CB5F4CA7CAD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F3887E46-F455-1840-5445-8D11B33CE3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48F52155-F703-50A9-450E-2247B71D8D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01D80ABC-80CB-E944-7284-633AB58F63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3BF6DEEF-D115-E481-DB80-1D661B21F3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C54A60D5-4950-8E43-D85F-EE52166860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BC079243-67A0-1D91-05F6-56F8A7A0E3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F3FEF15F-00AE-91B2-0C2D-2FF9D84462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7823C449-14D3-48A9-A17F-422F3690B6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0C2C2085-8E86-1DC4-4897-D861FA2506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79827E9C-D186-281D-CB7A-2763FCF303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D7508B1B-4B9B-E7BB-BFBC-31E7251EEA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EDA71687-5086-4040-CA4B-C2C451C0FE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9" name="Rectangle 838">
                    <a:extLst>
                      <a:ext uri="{FF2B5EF4-FFF2-40B4-BE49-F238E27FC236}">
                        <a16:creationId xmlns:a16="http://schemas.microsoft.com/office/drawing/2014/main" id="{7AD37373-AABE-A1B7-2146-8F6A0682CF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0" name="Rectangle 839">
                    <a:extLst>
                      <a:ext uri="{FF2B5EF4-FFF2-40B4-BE49-F238E27FC236}">
                        <a16:creationId xmlns:a16="http://schemas.microsoft.com/office/drawing/2014/main" id="{2100529D-0DAB-D877-A829-9B64024C13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ED0444E3-C121-18F4-71FF-DFCF9F86B9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287BEA9F-F834-BED4-3F7A-1354F3E97A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F79F47C4-106E-5F56-ED7E-C648009C17B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11" name="Rectangle 810">
                    <a:extLst>
                      <a:ext uri="{FF2B5EF4-FFF2-40B4-BE49-F238E27FC236}">
                        <a16:creationId xmlns:a16="http://schemas.microsoft.com/office/drawing/2014/main" id="{65E6E692-5125-B699-3DFD-93CCBB94C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2" name="Rectangle 811">
                    <a:extLst>
                      <a:ext uri="{FF2B5EF4-FFF2-40B4-BE49-F238E27FC236}">
                        <a16:creationId xmlns:a16="http://schemas.microsoft.com/office/drawing/2014/main" id="{06868D3C-BA29-FF45-EEB0-9BAFEEE62F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C0A190EC-72E4-44A0-7279-CC13256C0B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4" name="Rectangle 813">
                    <a:extLst>
                      <a:ext uri="{FF2B5EF4-FFF2-40B4-BE49-F238E27FC236}">
                        <a16:creationId xmlns:a16="http://schemas.microsoft.com/office/drawing/2014/main" id="{83237E4D-3DB1-BEF6-A422-07A75A408F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5" name="Rectangle 814">
                    <a:extLst>
                      <a:ext uri="{FF2B5EF4-FFF2-40B4-BE49-F238E27FC236}">
                        <a16:creationId xmlns:a16="http://schemas.microsoft.com/office/drawing/2014/main" id="{C2E01403-16CF-EC09-B643-4B2127F328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6" name="Rectangle 815">
                    <a:extLst>
                      <a:ext uri="{FF2B5EF4-FFF2-40B4-BE49-F238E27FC236}">
                        <a16:creationId xmlns:a16="http://schemas.microsoft.com/office/drawing/2014/main" id="{2FD64A0F-1DA1-B6FF-CAA6-7D0BFF6476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7" name="Rectangle 816">
                    <a:extLst>
                      <a:ext uri="{FF2B5EF4-FFF2-40B4-BE49-F238E27FC236}">
                        <a16:creationId xmlns:a16="http://schemas.microsoft.com/office/drawing/2014/main" id="{CC729909-EEA3-3FD4-0240-F17155DB40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8" name="Rectangle 817">
                    <a:extLst>
                      <a:ext uri="{FF2B5EF4-FFF2-40B4-BE49-F238E27FC236}">
                        <a16:creationId xmlns:a16="http://schemas.microsoft.com/office/drawing/2014/main" id="{A442297D-DF80-9D47-23D4-02714C6A05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2977CAA9-1115-4710-4147-A1446ED725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E4968AE5-104D-A6D7-D4AC-555F99E3CD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61D4B013-4117-BF0A-05B2-C0C5B2A127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4B4896B6-288A-F5FE-63E0-88B418BCC2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12273594-ABCA-2DCB-3D31-4BD133803C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2ED8134D-1714-DD13-5D43-B913D4F5F9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48B3EEDF-A033-8C3E-3127-CB4DA406857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6EEFADCD-7734-2744-0A27-343C96D5FA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90615BEC-D96A-07BD-F4C1-A57B32377A52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260249F0-0493-4470-34C4-5ADD13E041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A0A35862-318A-9552-4E6F-7DC549A5BE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B78949D5-5148-0623-AA7C-98F89C3D0A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C3FEE582-9D41-A179-6B4E-D4BF3C2E9E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CBF8327A-CEC2-E5CB-AA8C-B0E880B8C1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0408E7B9-4BFC-A7F7-1316-69D9731485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C5CDACF3-6AB1-7D63-6F14-8D8FB98F1F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25F99798-73C4-A80F-67DF-8F91DD73A7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5E509C0E-FC67-617F-264A-86EDE057DC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FE77EABE-947A-E1BB-562B-E7463F7315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E11B1E6C-BC8F-3760-D322-8FEAD3F4EE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6" name="Rectangle 805">
                    <a:extLst>
                      <a:ext uri="{FF2B5EF4-FFF2-40B4-BE49-F238E27FC236}">
                        <a16:creationId xmlns:a16="http://schemas.microsoft.com/office/drawing/2014/main" id="{EA0BA481-4B23-0134-F531-6947EF7ED0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7" name="Rectangle 806">
                    <a:extLst>
                      <a:ext uri="{FF2B5EF4-FFF2-40B4-BE49-F238E27FC236}">
                        <a16:creationId xmlns:a16="http://schemas.microsoft.com/office/drawing/2014/main" id="{6657EF5B-BFFB-74D4-FCC0-3EBE5AE5B1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8" name="Rectangle 807">
                    <a:extLst>
                      <a:ext uri="{FF2B5EF4-FFF2-40B4-BE49-F238E27FC236}">
                        <a16:creationId xmlns:a16="http://schemas.microsoft.com/office/drawing/2014/main" id="{717F9218-F663-CC03-4499-664FE6D182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9" name="Rectangle 808">
                    <a:extLst>
                      <a:ext uri="{FF2B5EF4-FFF2-40B4-BE49-F238E27FC236}">
                        <a16:creationId xmlns:a16="http://schemas.microsoft.com/office/drawing/2014/main" id="{32839613-CF06-4381-A872-DD767CC1FA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0" name="Rectangle 809">
                    <a:extLst>
                      <a:ext uri="{FF2B5EF4-FFF2-40B4-BE49-F238E27FC236}">
                        <a16:creationId xmlns:a16="http://schemas.microsoft.com/office/drawing/2014/main" id="{1EFAF773-61FC-A418-3457-03B00148F8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96D870A3-571D-BE0A-0B3B-F69001F1857C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79" name="Rectangle 778">
                    <a:extLst>
                      <a:ext uri="{FF2B5EF4-FFF2-40B4-BE49-F238E27FC236}">
                        <a16:creationId xmlns:a16="http://schemas.microsoft.com/office/drawing/2014/main" id="{701866C9-E489-27DF-F59C-8E170F2A4B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0" name="Rectangle 779">
                    <a:extLst>
                      <a:ext uri="{FF2B5EF4-FFF2-40B4-BE49-F238E27FC236}">
                        <a16:creationId xmlns:a16="http://schemas.microsoft.com/office/drawing/2014/main" id="{6946C4F2-6011-3A31-2FC4-8165226962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1" name="Rectangle 780">
                    <a:extLst>
                      <a:ext uri="{FF2B5EF4-FFF2-40B4-BE49-F238E27FC236}">
                        <a16:creationId xmlns:a16="http://schemas.microsoft.com/office/drawing/2014/main" id="{0C0F14C3-015E-E677-44E6-97527F3CC0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2" name="Rectangle 781">
                    <a:extLst>
                      <a:ext uri="{FF2B5EF4-FFF2-40B4-BE49-F238E27FC236}">
                        <a16:creationId xmlns:a16="http://schemas.microsoft.com/office/drawing/2014/main" id="{886813EF-0C52-94CA-516F-C706C59614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3" name="Rectangle 782">
                    <a:extLst>
                      <a:ext uri="{FF2B5EF4-FFF2-40B4-BE49-F238E27FC236}">
                        <a16:creationId xmlns:a16="http://schemas.microsoft.com/office/drawing/2014/main" id="{AC51056F-8F28-3A1A-2474-1D8734D2B4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4" name="Rectangle 783">
                    <a:extLst>
                      <a:ext uri="{FF2B5EF4-FFF2-40B4-BE49-F238E27FC236}">
                        <a16:creationId xmlns:a16="http://schemas.microsoft.com/office/drawing/2014/main" id="{EE50AFBE-B8AD-7412-1262-A1F4EF3F35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5" name="Rectangle 784">
                    <a:extLst>
                      <a:ext uri="{FF2B5EF4-FFF2-40B4-BE49-F238E27FC236}">
                        <a16:creationId xmlns:a16="http://schemas.microsoft.com/office/drawing/2014/main" id="{923529C2-4D94-7E43-6892-7221E67DDE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2060DD9F-B90A-65BF-2B0A-E86B8E4FE4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9148CD53-797C-72AE-F43D-95900C861F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9DA35376-8939-B8E4-C4E6-10D678E519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F636EA71-C2F4-4ED0-FF1C-3BD5DE7CB6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657AA03F-E6A3-CBFF-2C6C-1458C5FC23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B4E67DAC-3A9A-7A6E-966D-A31779B688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59532675-49AC-4E41-14C6-E25BA4DF00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93A98114-F545-7620-0BD1-AD97FD0677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B856CDEE-D4AD-D6A6-FC52-C17A181CC6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1" name="Group 710">
                  <a:extLst>
                    <a:ext uri="{FF2B5EF4-FFF2-40B4-BE49-F238E27FC236}">
                      <a16:creationId xmlns:a16="http://schemas.microsoft.com/office/drawing/2014/main" id="{F3134295-9D5C-FD96-F403-92D5E636271C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5AD91B76-86B7-7086-85AC-47AAF30F5B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FE9D1E46-CE40-F0C2-0E8F-B90208CBE6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87DEDE74-73B1-83D3-F3F3-CFEAF1FC7FC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85957054-028F-9C25-0545-BF80672252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5CD7BF78-4A72-5055-0D53-60797A59AC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E253BDF4-A127-4DEC-26A4-7F1FFF7612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CE071489-E607-844A-A427-FB23AB73AF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BEA28478-6C33-128B-DD0B-D28E3F7CFD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1B0D2AAF-41DB-42DC-5A97-A518FE4F82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61DF949E-15E9-F1F0-E0E0-260B6F95D2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3" name="Rectangle 772">
                    <a:extLst>
                      <a:ext uri="{FF2B5EF4-FFF2-40B4-BE49-F238E27FC236}">
                        <a16:creationId xmlns:a16="http://schemas.microsoft.com/office/drawing/2014/main" id="{7F9D2CB6-D673-1CD5-D6D1-DE278D1C28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4" name="Rectangle 773">
                    <a:extLst>
                      <a:ext uri="{FF2B5EF4-FFF2-40B4-BE49-F238E27FC236}">
                        <a16:creationId xmlns:a16="http://schemas.microsoft.com/office/drawing/2014/main" id="{2372D797-DD6E-D864-78FB-02BDCE43DF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5" name="Rectangle 774">
                    <a:extLst>
                      <a:ext uri="{FF2B5EF4-FFF2-40B4-BE49-F238E27FC236}">
                        <a16:creationId xmlns:a16="http://schemas.microsoft.com/office/drawing/2014/main" id="{9C6A29B2-1E5F-5672-9A3E-2C79E5550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6" name="Rectangle 775">
                    <a:extLst>
                      <a:ext uri="{FF2B5EF4-FFF2-40B4-BE49-F238E27FC236}">
                        <a16:creationId xmlns:a16="http://schemas.microsoft.com/office/drawing/2014/main" id="{5C3569B0-527A-A784-4B03-E006D34282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7" name="Rectangle 776">
                    <a:extLst>
                      <a:ext uri="{FF2B5EF4-FFF2-40B4-BE49-F238E27FC236}">
                        <a16:creationId xmlns:a16="http://schemas.microsoft.com/office/drawing/2014/main" id="{DA5717C1-FC6A-8E0E-3ADA-29B9E795357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8" name="Rectangle 777">
                    <a:extLst>
                      <a:ext uri="{FF2B5EF4-FFF2-40B4-BE49-F238E27FC236}">
                        <a16:creationId xmlns:a16="http://schemas.microsoft.com/office/drawing/2014/main" id="{18520699-77C7-F0F9-45AD-20090955E7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2" name="Group 711">
                  <a:extLst>
                    <a:ext uri="{FF2B5EF4-FFF2-40B4-BE49-F238E27FC236}">
                      <a16:creationId xmlns:a16="http://schemas.microsoft.com/office/drawing/2014/main" id="{65D04937-7612-34B1-EF56-E46457401CDF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47" name="Rectangle 746">
                    <a:extLst>
                      <a:ext uri="{FF2B5EF4-FFF2-40B4-BE49-F238E27FC236}">
                        <a16:creationId xmlns:a16="http://schemas.microsoft.com/office/drawing/2014/main" id="{6E9550DA-E249-C292-6055-9037E2986B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8" name="Rectangle 747">
                    <a:extLst>
                      <a:ext uri="{FF2B5EF4-FFF2-40B4-BE49-F238E27FC236}">
                        <a16:creationId xmlns:a16="http://schemas.microsoft.com/office/drawing/2014/main" id="{F899F6FF-116F-77DF-1625-F1312E3EC2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9" name="Rectangle 748">
                    <a:extLst>
                      <a:ext uri="{FF2B5EF4-FFF2-40B4-BE49-F238E27FC236}">
                        <a16:creationId xmlns:a16="http://schemas.microsoft.com/office/drawing/2014/main" id="{7D0A3A08-BE50-A358-B161-217B4DFEBF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0" name="Rectangle 749">
                    <a:extLst>
                      <a:ext uri="{FF2B5EF4-FFF2-40B4-BE49-F238E27FC236}">
                        <a16:creationId xmlns:a16="http://schemas.microsoft.com/office/drawing/2014/main" id="{AC7722A4-17BE-6E18-A97F-1A0C8C6482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1" name="Rectangle 750">
                    <a:extLst>
                      <a:ext uri="{FF2B5EF4-FFF2-40B4-BE49-F238E27FC236}">
                        <a16:creationId xmlns:a16="http://schemas.microsoft.com/office/drawing/2014/main" id="{095F2181-D623-A989-C568-0712609CFF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2" name="Rectangle 751">
                    <a:extLst>
                      <a:ext uri="{FF2B5EF4-FFF2-40B4-BE49-F238E27FC236}">
                        <a16:creationId xmlns:a16="http://schemas.microsoft.com/office/drawing/2014/main" id="{A82A6668-C29B-2505-5F12-2422FF7DB5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3A95180-6709-FCA3-45AC-2C122FB336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A8D25E2-A336-EF7D-02D5-E0C046016D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8A0E5D0E-3082-5136-AF51-68D89EC538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F14AF673-2607-9477-F2D4-49AB56EA0A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B3921786-220E-4EAD-DB0D-A69AA4A97A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AFF94C94-C9D1-2E5D-FE0D-5129DE1680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B966C065-431D-EDCD-3521-B15A856ECB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0BFEB748-5990-A07B-9A85-5033C67BA5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4F147EA-B5A5-348D-2BDF-81B67EA67F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EF85F6A4-C771-618D-7A5E-3CDE2CAD9B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3" name="Group 712">
                  <a:extLst>
                    <a:ext uri="{FF2B5EF4-FFF2-40B4-BE49-F238E27FC236}">
                      <a16:creationId xmlns:a16="http://schemas.microsoft.com/office/drawing/2014/main" id="{75B96A40-75AB-CC87-900B-113498FD21A2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6891D9D0-83B8-5B50-9855-752651F2D00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537D7411-B266-E66C-DB70-CBCFBA91A0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84496015-5006-4057-FFF6-C06F72629C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708E8F59-EF90-C111-CF7A-91084A72E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436EB6E2-941A-BBD2-FEDA-50BFF78D7A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9B0BC059-926A-753F-65BF-B0DF9CEE76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BE5CA80B-0B97-715B-AF80-CC12280DB4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815A96CC-36D1-7B9F-A269-95BE8F7AA9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6D15E29C-8A62-63D8-9D1C-1BF4D89E35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0" name="Rectangle 739">
                    <a:extLst>
                      <a:ext uri="{FF2B5EF4-FFF2-40B4-BE49-F238E27FC236}">
                        <a16:creationId xmlns:a16="http://schemas.microsoft.com/office/drawing/2014/main" id="{22361A63-0529-ECEA-5EB5-0F9F22BEA6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1" name="Rectangle 740">
                    <a:extLst>
                      <a:ext uri="{FF2B5EF4-FFF2-40B4-BE49-F238E27FC236}">
                        <a16:creationId xmlns:a16="http://schemas.microsoft.com/office/drawing/2014/main" id="{823D4CA7-AD8F-18F9-F656-92854B8D17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2" name="Rectangle 741">
                    <a:extLst>
                      <a:ext uri="{FF2B5EF4-FFF2-40B4-BE49-F238E27FC236}">
                        <a16:creationId xmlns:a16="http://schemas.microsoft.com/office/drawing/2014/main" id="{5F483EC1-900C-BFAE-9F68-CE3258D8F8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3" name="Rectangle 742">
                    <a:extLst>
                      <a:ext uri="{FF2B5EF4-FFF2-40B4-BE49-F238E27FC236}">
                        <a16:creationId xmlns:a16="http://schemas.microsoft.com/office/drawing/2014/main" id="{A8CAA71A-641D-247F-2B2E-3C0673DF4C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4" name="Rectangle 743">
                    <a:extLst>
                      <a:ext uri="{FF2B5EF4-FFF2-40B4-BE49-F238E27FC236}">
                        <a16:creationId xmlns:a16="http://schemas.microsoft.com/office/drawing/2014/main" id="{7F2692D5-198B-DD2C-9BE7-121FDC5E22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5" name="Rectangle 744">
                    <a:extLst>
                      <a:ext uri="{FF2B5EF4-FFF2-40B4-BE49-F238E27FC236}">
                        <a16:creationId xmlns:a16="http://schemas.microsoft.com/office/drawing/2014/main" id="{9D1362CC-71C2-3D74-F986-6D64E528C0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6" name="Rectangle 745">
                    <a:extLst>
                      <a:ext uri="{FF2B5EF4-FFF2-40B4-BE49-F238E27FC236}">
                        <a16:creationId xmlns:a16="http://schemas.microsoft.com/office/drawing/2014/main" id="{45AAB1E0-E4DA-75AE-9135-175A49ED0E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EFD61A0E-A951-9C4B-E9C3-ACEE7A7CC89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15" name="Rectangle 714">
                    <a:extLst>
                      <a:ext uri="{FF2B5EF4-FFF2-40B4-BE49-F238E27FC236}">
                        <a16:creationId xmlns:a16="http://schemas.microsoft.com/office/drawing/2014/main" id="{3B1DDBE6-85A6-D990-1F55-6DB627E9D7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6" name="Rectangle 715">
                    <a:extLst>
                      <a:ext uri="{FF2B5EF4-FFF2-40B4-BE49-F238E27FC236}">
                        <a16:creationId xmlns:a16="http://schemas.microsoft.com/office/drawing/2014/main" id="{732EA3A8-CEDA-BA0E-E27C-4A7A9CB582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7" name="Rectangle 716">
                    <a:extLst>
                      <a:ext uri="{FF2B5EF4-FFF2-40B4-BE49-F238E27FC236}">
                        <a16:creationId xmlns:a16="http://schemas.microsoft.com/office/drawing/2014/main" id="{E9FA65ED-99EE-E9AA-E929-C007E70E93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8" name="Rectangle 717">
                    <a:extLst>
                      <a:ext uri="{FF2B5EF4-FFF2-40B4-BE49-F238E27FC236}">
                        <a16:creationId xmlns:a16="http://schemas.microsoft.com/office/drawing/2014/main" id="{79CAE8DD-B34B-C094-36E6-F8B5D66223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9" name="Rectangle 718">
                    <a:extLst>
                      <a:ext uri="{FF2B5EF4-FFF2-40B4-BE49-F238E27FC236}">
                        <a16:creationId xmlns:a16="http://schemas.microsoft.com/office/drawing/2014/main" id="{91A932D6-79F0-0658-5A59-C733CD596E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8D920CCE-82BD-62DD-EB56-1E8762887E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57CC581E-3CFA-6A78-C19B-5C5CE0D234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4BAD9A8D-601B-4E20-7152-1079D9393C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0F07703B-8806-682D-BA1B-202F44E6DE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98F7EBCB-3650-CD5E-2CFC-C245B626FB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72BF05F9-6305-37DC-9B3B-CB1515C1F6A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1AB46A2-FA9A-878D-C2D4-847CB7B31F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3588FD96-6A57-47E4-B9C9-CF182D5F41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A10202D6-9C8C-3E5A-6C84-3D199648D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30E805E8-DCFA-7548-1382-20A09B2C7E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9A94FFFD-B0EC-394C-0490-17FE82EE75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C81C92D-4A0C-ABD3-2F4C-1A90A96C8302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768486AC-6584-0417-5FFE-3A1F05E8C2CB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A376A4B6-8464-66AE-721C-14D0E273F8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F22CECD2-F5EC-6323-4C0F-9B5D868631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A00E4928-828B-9E43-5593-ED51271A5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59C3F62-992D-1409-1975-51404DE497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C5E889B1-AD70-AAE2-7A5F-2E50299254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CB985546-1D78-A746-0C77-F858174B5F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8E099D09-7323-F936-2A28-53A16062F1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4110F360-1EF9-4A57-298B-9DD2EE3AC1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AB08821C-8E28-969B-C697-51D0471070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7692E63-2F07-00B4-FD37-74C7721F8B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22CE043D-9D70-AB26-5C48-64FB039C9B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941A65D7-77A9-EBAE-64FC-2EE6A8B579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61A5578B-D5FF-4870-618A-99B7540BDB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85955E88-4144-4181-5C23-F2347C0671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1CD3E001-09D3-A759-74E2-EAF9ABBAB8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43C2D675-38C4-54FB-D3AE-C6DAADC45D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126BA147-E8CE-6776-7F26-AF946AADCF05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75" name="Rectangle 674">
                    <a:extLst>
                      <a:ext uri="{FF2B5EF4-FFF2-40B4-BE49-F238E27FC236}">
                        <a16:creationId xmlns:a16="http://schemas.microsoft.com/office/drawing/2014/main" id="{F24BEFA5-E6BD-0B2C-C23A-B53E39530E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6" name="Rectangle 675">
                    <a:extLst>
                      <a:ext uri="{FF2B5EF4-FFF2-40B4-BE49-F238E27FC236}">
                        <a16:creationId xmlns:a16="http://schemas.microsoft.com/office/drawing/2014/main" id="{3B620196-8B1C-03BE-E704-8A8392476F2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7" name="Rectangle 676">
                    <a:extLst>
                      <a:ext uri="{FF2B5EF4-FFF2-40B4-BE49-F238E27FC236}">
                        <a16:creationId xmlns:a16="http://schemas.microsoft.com/office/drawing/2014/main" id="{0893A530-EF04-A357-BBA2-3022E8A933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8" name="Rectangle 677">
                    <a:extLst>
                      <a:ext uri="{FF2B5EF4-FFF2-40B4-BE49-F238E27FC236}">
                        <a16:creationId xmlns:a16="http://schemas.microsoft.com/office/drawing/2014/main" id="{513B2005-5546-6998-3DA0-D316F0ED48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9" name="Rectangle 678">
                    <a:extLst>
                      <a:ext uri="{FF2B5EF4-FFF2-40B4-BE49-F238E27FC236}">
                        <a16:creationId xmlns:a16="http://schemas.microsoft.com/office/drawing/2014/main" id="{E1886E3A-D50B-D612-7A00-1B2B4FEEF57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0" name="Rectangle 679">
                    <a:extLst>
                      <a:ext uri="{FF2B5EF4-FFF2-40B4-BE49-F238E27FC236}">
                        <a16:creationId xmlns:a16="http://schemas.microsoft.com/office/drawing/2014/main" id="{A2379739-40E2-8826-1F57-CB97B68AEE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1" name="Rectangle 680">
                    <a:extLst>
                      <a:ext uri="{FF2B5EF4-FFF2-40B4-BE49-F238E27FC236}">
                        <a16:creationId xmlns:a16="http://schemas.microsoft.com/office/drawing/2014/main" id="{BFBB3E67-8B2D-3201-9311-70322F85836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2" name="Rectangle 681">
                    <a:extLst>
                      <a:ext uri="{FF2B5EF4-FFF2-40B4-BE49-F238E27FC236}">
                        <a16:creationId xmlns:a16="http://schemas.microsoft.com/office/drawing/2014/main" id="{D1D6EADA-127D-BA07-B48C-94CEFE15AB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3" name="Rectangle 682">
                    <a:extLst>
                      <a:ext uri="{FF2B5EF4-FFF2-40B4-BE49-F238E27FC236}">
                        <a16:creationId xmlns:a16="http://schemas.microsoft.com/office/drawing/2014/main" id="{22519D7A-A2EB-FC33-76C1-93752DCDB4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4" name="Rectangle 683">
                    <a:extLst>
                      <a:ext uri="{FF2B5EF4-FFF2-40B4-BE49-F238E27FC236}">
                        <a16:creationId xmlns:a16="http://schemas.microsoft.com/office/drawing/2014/main" id="{055B9605-9DCF-B2CA-014B-AED4FF68FF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5" name="Rectangle 684">
                    <a:extLst>
                      <a:ext uri="{FF2B5EF4-FFF2-40B4-BE49-F238E27FC236}">
                        <a16:creationId xmlns:a16="http://schemas.microsoft.com/office/drawing/2014/main" id="{138A9D71-98C4-149F-4B2D-4063CAC6F8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6" name="Rectangle 685">
                    <a:extLst>
                      <a:ext uri="{FF2B5EF4-FFF2-40B4-BE49-F238E27FC236}">
                        <a16:creationId xmlns:a16="http://schemas.microsoft.com/office/drawing/2014/main" id="{4B3C2467-15CC-93C2-06F5-95345ECBE8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9BAC7D52-7D55-DF4A-6BCD-8079D4B6D91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0C79731-A2CF-6E6A-C23F-DB94C6776B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08D2D93D-407E-CDD0-9B3B-4E384084A4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DD3E5E36-8941-9EC5-7C2B-F09477F00A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84BC0CA0-DCD7-E5E6-2450-AF1F6FFF873A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C472E0B5-7F94-1853-78B9-698C5A2629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80229E65-C21E-FBCB-7896-133E54D0D7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D85C4178-61E9-187D-0DFD-47B2C211C2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BA2C93B6-A2AC-A6C5-8B54-B573C7B248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7EAB03F5-B744-764E-0171-5412BBD326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793D1A98-99C6-EC4D-0F27-B7F75DE463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F0E42765-F462-16F0-EF77-A339478CD7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3617895A-02F5-A0E2-8E62-F2B1DB81CC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0B261B10-A863-8A0C-EE15-851EE0C5F7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CFC15BA5-BC7A-36AB-2846-FC957329A4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5C3D013F-8369-05C1-B12F-8DE67DA396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E58079C1-A955-86E6-798C-C9A82E5830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39834C11-1B06-EFD2-3A21-E5B647AE12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FA75F2DF-1865-1287-3AED-BB9A81FE92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7801286D-D501-F236-30AB-A5E9D11FF8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4" name="Rectangle 673">
                    <a:extLst>
                      <a:ext uri="{FF2B5EF4-FFF2-40B4-BE49-F238E27FC236}">
                        <a16:creationId xmlns:a16="http://schemas.microsoft.com/office/drawing/2014/main" id="{EA9E9FFF-234A-FCBD-2893-B447237F1E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9ACDD794-9B85-BDF2-2CA4-690BBD34B07E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43" name="Rectangle 642">
                    <a:extLst>
                      <a:ext uri="{FF2B5EF4-FFF2-40B4-BE49-F238E27FC236}">
                        <a16:creationId xmlns:a16="http://schemas.microsoft.com/office/drawing/2014/main" id="{50281E0D-5232-FA02-8C19-17EE1A20A6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4" name="Rectangle 643">
                    <a:extLst>
                      <a:ext uri="{FF2B5EF4-FFF2-40B4-BE49-F238E27FC236}">
                        <a16:creationId xmlns:a16="http://schemas.microsoft.com/office/drawing/2014/main" id="{1D2690DE-819D-DE9F-DA7F-E82334DC93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5" name="Rectangle 644">
                    <a:extLst>
                      <a:ext uri="{FF2B5EF4-FFF2-40B4-BE49-F238E27FC236}">
                        <a16:creationId xmlns:a16="http://schemas.microsoft.com/office/drawing/2014/main" id="{EDD2FD83-3FF7-B66B-2BEB-30D2A3AB63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6" name="Rectangle 645">
                    <a:extLst>
                      <a:ext uri="{FF2B5EF4-FFF2-40B4-BE49-F238E27FC236}">
                        <a16:creationId xmlns:a16="http://schemas.microsoft.com/office/drawing/2014/main" id="{239A9F16-0F47-6029-6A68-EAE11F18C3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7" name="Rectangle 646">
                    <a:extLst>
                      <a:ext uri="{FF2B5EF4-FFF2-40B4-BE49-F238E27FC236}">
                        <a16:creationId xmlns:a16="http://schemas.microsoft.com/office/drawing/2014/main" id="{36A336D2-27E2-8D46-8EDF-47A2818A95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8" name="Rectangle 647">
                    <a:extLst>
                      <a:ext uri="{FF2B5EF4-FFF2-40B4-BE49-F238E27FC236}">
                        <a16:creationId xmlns:a16="http://schemas.microsoft.com/office/drawing/2014/main" id="{F20AA6DF-22B4-FE3E-E467-E633F9F62B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9" name="Rectangle 648">
                    <a:extLst>
                      <a:ext uri="{FF2B5EF4-FFF2-40B4-BE49-F238E27FC236}">
                        <a16:creationId xmlns:a16="http://schemas.microsoft.com/office/drawing/2014/main" id="{25400EB8-4995-DF4D-6FAD-B11AD0FCA6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0" name="Rectangle 649">
                    <a:extLst>
                      <a:ext uri="{FF2B5EF4-FFF2-40B4-BE49-F238E27FC236}">
                        <a16:creationId xmlns:a16="http://schemas.microsoft.com/office/drawing/2014/main" id="{65FC7B00-CD26-AA98-8704-8C1CBD3E1C5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1" name="Rectangle 650">
                    <a:extLst>
                      <a:ext uri="{FF2B5EF4-FFF2-40B4-BE49-F238E27FC236}">
                        <a16:creationId xmlns:a16="http://schemas.microsoft.com/office/drawing/2014/main" id="{665300D1-209E-D6B2-BB99-06DC88714F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2" name="Rectangle 651">
                    <a:extLst>
                      <a:ext uri="{FF2B5EF4-FFF2-40B4-BE49-F238E27FC236}">
                        <a16:creationId xmlns:a16="http://schemas.microsoft.com/office/drawing/2014/main" id="{8DA8B681-DDA9-18BA-18DE-6C84C0772D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3" name="Rectangle 652">
                    <a:extLst>
                      <a:ext uri="{FF2B5EF4-FFF2-40B4-BE49-F238E27FC236}">
                        <a16:creationId xmlns:a16="http://schemas.microsoft.com/office/drawing/2014/main" id="{2A0BA1FC-DAFA-8A12-ECA4-A84E942BB9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DCEDBFBE-4439-1C86-3FB2-88C5817B49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A46D8187-FA14-7981-190A-D177C87516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9CF36099-C69A-8F0B-91B9-313FA1ADF6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E0ECC206-3C28-E494-C642-52AF9D4E9C6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8CC39421-9B56-12B0-A471-4F1DDF9293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id="{8539B92E-05DA-0396-EF50-2FE672EEEF14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DF8E6955-6F24-0924-ACB1-5EDCD8AC12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DCC61BA7-9E14-D9CE-562F-E91F6E83EF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C062E58E-A0CE-F533-BEED-2F0C216128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17A3DF7F-838C-F72C-BA57-AB3461CE3C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72A482B4-6687-D810-D679-36676D7F6B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391BF305-A52E-0DDB-383C-33926F3F11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3786EBF4-5803-D3EF-0929-DCF0FC0160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FFEA1D8E-BF3E-18CA-24C5-58260FCE56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5" name="Rectangle 634">
                    <a:extLst>
                      <a:ext uri="{FF2B5EF4-FFF2-40B4-BE49-F238E27FC236}">
                        <a16:creationId xmlns:a16="http://schemas.microsoft.com/office/drawing/2014/main" id="{C1C78855-F4CC-0880-9133-FB72C733BF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6" name="Rectangle 635">
                    <a:extLst>
                      <a:ext uri="{FF2B5EF4-FFF2-40B4-BE49-F238E27FC236}">
                        <a16:creationId xmlns:a16="http://schemas.microsoft.com/office/drawing/2014/main" id="{7108752A-0457-9DD8-989E-166364EAE4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7" name="Rectangle 636">
                    <a:extLst>
                      <a:ext uri="{FF2B5EF4-FFF2-40B4-BE49-F238E27FC236}">
                        <a16:creationId xmlns:a16="http://schemas.microsoft.com/office/drawing/2014/main" id="{1F2DF202-D6A7-BF30-411D-71E6D6F40E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8" name="Rectangle 637">
                    <a:extLst>
                      <a:ext uri="{FF2B5EF4-FFF2-40B4-BE49-F238E27FC236}">
                        <a16:creationId xmlns:a16="http://schemas.microsoft.com/office/drawing/2014/main" id="{6DE47CAF-920F-301E-AE68-C10479CD01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9" name="Rectangle 638">
                    <a:extLst>
                      <a:ext uri="{FF2B5EF4-FFF2-40B4-BE49-F238E27FC236}">
                        <a16:creationId xmlns:a16="http://schemas.microsoft.com/office/drawing/2014/main" id="{EB5DE88D-B0CA-CB6B-6A81-DBEC59F4CF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0" name="Rectangle 639">
                    <a:extLst>
                      <a:ext uri="{FF2B5EF4-FFF2-40B4-BE49-F238E27FC236}">
                        <a16:creationId xmlns:a16="http://schemas.microsoft.com/office/drawing/2014/main" id="{C4184462-581B-3B30-FD29-829C47B23A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1" name="Rectangle 640">
                    <a:extLst>
                      <a:ext uri="{FF2B5EF4-FFF2-40B4-BE49-F238E27FC236}">
                        <a16:creationId xmlns:a16="http://schemas.microsoft.com/office/drawing/2014/main" id="{F5D4557B-2F00-F49C-F935-9D3DFF371F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2" name="Rectangle 641">
                    <a:extLst>
                      <a:ext uri="{FF2B5EF4-FFF2-40B4-BE49-F238E27FC236}">
                        <a16:creationId xmlns:a16="http://schemas.microsoft.com/office/drawing/2014/main" id="{399235AB-C540-BD9F-E32D-5776ACDDCF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C7E9B363-C1BD-942E-3517-F0A17B9C028B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11" name="Rectangle 610">
                    <a:extLst>
                      <a:ext uri="{FF2B5EF4-FFF2-40B4-BE49-F238E27FC236}">
                        <a16:creationId xmlns:a16="http://schemas.microsoft.com/office/drawing/2014/main" id="{CDDDCC2E-ECC4-E371-9569-52544DC7A5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2" name="Rectangle 611">
                    <a:extLst>
                      <a:ext uri="{FF2B5EF4-FFF2-40B4-BE49-F238E27FC236}">
                        <a16:creationId xmlns:a16="http://schemas.microsoft.com/office/drawing/2014/main" id="{5F5B01C7-21E9-575B-41B1-E51AB1AFA6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3" name="Rectangle 612">
                    <a:extLst>
                      <a:ext uri="{FF2B5EF4-FFF2-40B4-BE49-F238E27FC236}">
                        <a16:creationId xmlns:a16="http://schemas.microsoft.com/office/drawing/2014/main" id="{2817C7BB-1CA1-9007-4CC5-A857BC612E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4" name="Rectangle 613">
                    <a:extLst>
                      <a:ext uri="{FF2B5EF4-FFF2-40B4-BE49-F238E27FC236}">
                        <a16:creationId xmlns:a16="http://schemas.microsoft.com/office/drawing/2014/main" id="{D67F32A7-4196-99E5-AE22-EA79AFB929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7A92CAF4-D48E-C83E-35DD-FF132E9C31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B6D428B0-BC07-F287-2C58-9F55569D37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906F9987-CFE1-CA56-E19C-EB2576273C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FEE071F1-9F01-E6D8-F21B-9D17505AFC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B8BB184C-AAB5-17F8-EFF9-09B5A923EF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EB5D8B1E-6323-FC2D-0F76-5592188D1B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05DC3A5F-2417-3727-57CC-6F6023A052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CA6FA0F-3A55-0FAF-6D2C-5131E91AA0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9829B1E4-8F6C-20B3-2786-681140E8FA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76090650-2FF5-AD85-1F55-95B48A9C86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2C8E184B-5CD8-9635-7249-EBAFF8F85B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B85EA817-83AA-2407-355E-68B27921A8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B06846F3-273B-D5A6-16A9-ACCAF2AA779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A7F9DAAA-35A3-16D4-3CEF-415CC19A94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0B58A068-E59D-BBFB-9011-7884D9653C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96FC9693-8109-C573-5BBD-6B73FEF4CD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98F30EBA-D9E1-DBC7-593F-A67FE66A2F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5AC7B6B5-91D5-44AC-24C4-37FE508BAC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A14DCC8A-9281-122C-FE3B-777A6A59052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A1984C84-1EDB-B5D2-89BF-8D5E6B8BC7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2" name="Rectangle 601">
                    <a:extLst>
                      <a:ext uri="{FF2B5EF4-FFF2-40B4-BE49-F238E27FC236}">
                        <a16:creationId xmlns:a16="http://schemas.microsoft.com/office/drawing/2014/main" id="{A0B8E19F-A046-655B-0A0C-8940004DAD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3" name="Rectangle 602">
                    <a:extLst>
                      <a:ext uri="{FF2B5EF4-FFF2-40B4-BE49-F238E27FC236}">
                        <a16:creationId xmlns:a16="http://schemas.microsoft.com/office/drawing/2014/main" id="{25D15A2C-4324-848D-DF2C-E29737A114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4" name="Rectangle 603">
                    <a:extLst>
                      <a:ext uri="{FF2B5EF4-FFF2-40B4-BE49-F238E27FC236}">
                        <a16:creationId xmlns:a16="http://schemas.microsoft.com/office/drawing/2014/main" id="{7F7905B5-3B1D-00CB-53DF-D0FC955F61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5" name="Rectangle 604">
                    <a:extLst>
                      <a:ext uri="{FF2B5EF4-FFF2-40B4-BE49-F238E27FC236}">
                        <a16:creationId xmlns:a16="http://schemas.microsoft.com/office/drawing/2014/main" id="{44CF23C6-13A3-50CB-BD88-7544E3A4F6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6" name="Rectangle 605">
                    <a:extLst>
                      <a:ext uri="{FF2B5EF4-FFF2-40B4-BE49-F238E27FC236}">
                        <a16:creationId xmlns:a16="http://schemas.microsoft.com/office/drawing/2014/main" id="{85EE30F0-D05B-9A79-AAEE-1FD43B2EBE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7" name="Rectangle 606">
                    <a:extLst>
                      <a:ext uri="{FF2B5EF4-FFF2-40B4-BE49-F238E27FC236}">
                        <a16:creationId xmlns:a16="http://schemas.microsoft.com/office/drawing/2014/main" id="{13B8D91B-CE09-1BE0-4DCD-52E3A7DA9B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8" name="Rectangle 607">
                    <a:extLst>
                      <a:ext uri="{FF2B5EF4-FFF2-40B4-BE49-F238E27FC236}">
                        <a16:creationId xmlns:a16="http://schemas.microsoft.com/office/drawing/2014/main" id="{0DA848DF-AB3E-ADBD-D9B6-C970E3DFA1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9" name="Rectangle 608">
                    <a:extLst>
                      <a:ext uri="{FF2B5EF4-FFF2-40B4-BE49-F238E27FC236}">
                        <a16:creationId xmlns:a16="http://schemas.microsoft.com/office/drawing/2014/main" id="{F443E3E5-FE83-53C0-FEF9-893ED6D486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0" name="Rectangle 609">
                    <a:extLst>
                      <a:ext uri="{FF2B5EF4-FFF2-40B4-BE49-F238E27FC236}">
                        <a16:creationId xmlns:a16="http://schemas.microsoft.com/office/drawing/2014/main" id="{C7D7F51D-CDFE-951E-286F-5B10E0E664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8" name="Group 577">
                  <a:extLst>
                    <a:ext uri="{FF2B5EF4-FFF2-40B4-BE49-F238E27FC236}">
                      <a16:creationId xmlns:a16="http://schemas.microsoft.com/office/drawing/2014/main" id="{1B9B9EB5-4B44-10A7-099D-E30CEFD50926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79" name="Rectangle 578">
                    <a:extLst>
                      <a:ext uri="{FF2B5EF4-FFF2-40B4-BE49-F238E27FC236}">
                        <a16:creationId xmlns:a16="http://schemas.microsoft.com/office/drawing/2014/main" id="{579979B7-1951-7938-A215-5CC80081AE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2B61422C-A088-F0EB-1B4B-5B454857CA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1" name="Rectangle 580">
                    <a:extLst>
                      <a:ext uri="{FF2B5EF4-FFF2-40B4-BE49-F238E27FC236}">
                        <a16:creationId xmlns:a16="http://schemas.microsoft.com/office/drawing/2014/main" id="{E72FA6CE-8398-449D-0045-AB3E0905DD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363131C0-F2D5-CD43-7511-EDC3E697E4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11D7C912-AD63-0633-B2B2-E448D4B4BF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3C978385-E435-735E-39CA-3D9DD7A379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B205D557-46AF-A254-9F0A-3BE011A7C1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08D1BEFB-E3AE-B459-2660-29F5886BB84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FF748739-0A8C-0708-AB0C-A555FAFF2D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7ADC8DC8-A3BE-DE50-3335-CD9C5DDE03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C6734EE3-BBF6-04D5-F18D-CCE6F0A4A3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C001432F-ED29-DD62-C43D-7D06446B18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46CFDC49-C9A3-540B-B6C4-31A48CB9FD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9F1CCC86-7D7B-A99D-A452-FE6397E40A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8BE9ABDB-CBDC-5921-C2FE-5638F2D682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630D215A-6D64-A26E-EF40-C2F018CAD3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AE31DED-4AF3-BC3A-A143-5BA0BAB952DF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F0BB05DD-62F2-7269-2350-3DB74EA9430E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1836E685-36F6-71D8-A3B3-3FB3263046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1E897AED-98EE-AE80-E179-57451A5E72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2D6B6C9F-D985-46CF-691F-C1043D4387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53A826BC-E8E1-88ED-757C-3A9687294C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42E39163-2ED7-D357-A2D0-7FDE0226FA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BFDE0DC4-EC83-A64A-FF93-C3A9D099BC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A87C78AE-A3AC-E2E2-A8F7-168FD69263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D51F4763-99C5-DB14-5210-2CCACEF2A4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B866D1FD-FF50-88EA-1951-6847E79B63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A6F785BF-12A1-FEED-C620-762447D9DE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EA7006C4-312C-F100-0E4B-5010523EAD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40B39646-6F1F-008A-ED00-DA3FA4FF7A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0DC7E65-02A0-5B90-1E04-2D75C9B9386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5C3CF6C3-5771-7394-B41E-BABECCE45F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8FFCD489-7BA1-DD65-D3F0-4C7796DFD9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0" name="Rectangle 569">
                    <a:extLst>
                      <a:ext uri="{FF2B5EF4-FFF2-40B4-BE49-F238E27FC236}">
                        <a16:creationId xmlns:a16="http://schemas.microsoft.com/office/drawing/2014/main" id="{AE80643B-C457-51DE-3C56-80BADA3DA2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F8B0698-520F-340A-C824-DF2380EE1FC4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39" name="Rectangle 538">
                    <a:extLst>
                      <a:ext uri="{FF2B5EF4-FFF2-40B4-BE49-F238E27FC236}">
                        <a16:creationId xmlns:a16="http://schemas.microsoft.com/office/drawing/2014/main" id="{C284085E-3386-0B8C-99AA-16CFD47182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FDD94ABF-098B-CD27-85B1-17FB93C600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F9FB33A9-6976-7C30-50B2-8AD0380740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2" name="Rectangle 541">
                    <a:extLst>
                      <a:ext uri="{FF2B5EF4-FFF2-40B4-BE49-F238E27FC236}">
                        <a16:creationId xmlns:a16="http://schemas.microsoft.com/office/drawing/2014/main" id="{303D8CB3-769B-D5D1-EC8F-C5410B4FC3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3" name="Rectangle 542">
                    <a:extLst>
                      <a:ext uri="{FF2B5EF4-FFF2-40B4-BE49-F238E27FC236}">
                        <a16:creationId xmlns:a16="http://schemas.microsoft.com/office/drawing/2014/main" id="{43CCA6FB-61D4-374D-CDB5-CD40809B56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4" name="Rectangle 543">
                    <a:extLst>
                      <a:ext uri="{FF2B5EF4-FFF2-40B4-BE49-F238E27FC236}">
                        <a16:creationId xmlns:a16="http://schemas.microsoft.com/office/drawing/2014/main" id="{477193D6-1363-924F-0643-6BC07B410E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5" name="Rectangle 544">
                    <a:extLst>
                      <a:ext uri="{FF2B5EF4-FFF2-40B4-BE49-F238E27FC236}">
                        <a16:creationId xmlns:a16="http://schemas.microsoft.com/office/drawing/2014/main" id="{D44E661A-70EA-A637-9E3B-D841A8E41A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6" name="Rectangle 545">
                    <a:extLst>
                      <a:ext uri="{FF2B5EF4-FFF2-40B4-BE49-F238E27FC236}">
                        <a16:creationId xmlns:a16="http://schemas.microsoft.com/office/drawing/2014/main" id="{BEDE5658-F28F-05A2-061C-901AF95D7B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7" name="Rectangle 546">
                    <a:extLst>
                      <a:ext uri="{FF2B5EF4-FFF2-40B4-BE49-F238E27FC236}">
                        <a16:creationId xmlns:a16="http://schemas.microsoft.com/office/drawing/2014/main" id="{2A26ED88-7404-1A8C-68CF-B9078D9F9C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8" name="Rectangle 547">
                    <a:extLst>
                      <a:ext uri="{FF2B5EF4-FFF2-40B4-BE49-F238E27FC236}">
                        <a16:creationId xmlns:a16="http://schemas.microsoft.com/office/drawing/2014/main" id="{9A141040-8E6D-2737-370C-9BDA73D91B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D365A2F2-37EC-E8FB-1602-7875869094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D5DABACC-2296-171D-7D87-09FCE2B1E9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1EE15BB2-59D4-DE99-0B9F-ABBA6B71F9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2A81DBBF-7FB7-4F5A-7447-853614F585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CE83FA7F-F035-51C3-0520-949940229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8EB07E8C-7B91-B068-0062-0BBA8EB19C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8A36418-EE1F-BF64-813B-B82B17F37A4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E2813F4D-1A13-036E-4180-CE55AC713C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2CBA44D2-788E-9D2C-2A37-79449F49A9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71196F97-E68E-98BB-56CE-E7B7FF1186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E226F41D-0FBB-F7B2-5C66-70A154E4B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E2825962-4759-066E-5970-9ACDC30041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EF9E3B61-59E3-6F35-F7CD-AC7D87CBD9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DE5E8062-BAC1-3FEC-3725-39AEC51334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FBEF6B47-60D7-38F3-5C72-570304CD87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96E3B5A7-9620-96B2-D1F1-4910741033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3B26D8EE-AE44-236D-CA06-458B575BE9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3BF4595F-0F54-5D72-6743-64DAE48669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68506C64-2EF0-9C8A-661F-8BC28BACD6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F3FC09E8-5FDE-1626-2474-DB92448D07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6" name="Rectangle 535">
                    <a:extLst>
                      <a:ext uri="{FF2B5EF4-FFF2-40B4-BE49-F238E27FC236}">
                        <a16:creationId xmlns:a16="http://schemas.microsoft.com/office/drawing/2014/main" id="{9C950CAA-E2F9-A60D-5FBD-F6585EE13D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A3F185DA-F40B-CC41-8034-B6B7D6E000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8" name="Rectangle 537">
                    <a:extLst>
                      <a:ext uri="{FF2B5EF4-FFF2-40B4-BE49-F238E27FC236}">
                        <a16:creationId xmlns:a16="http://schemas.microsoft.com/office/drawing/2014/main" id="{77F92066-B89C-8A75-DCA4-F0C7D61E06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DD9EE9D-5D0F-8953-73E6-B073099D2868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A02322A-04F6-6889-6F7F-BAA37FB315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137B61B3-1308-D406-5389-68978360A0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F400E235-E3BF-F315-AE95-3328859A2F9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1189C1AD-ECFE-DDFF-247B-1354E98E88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5282F0C5-5AAB-402C-21CE-F9CB2E66EE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2" name="Rectangle 511">
                    <a:extLst>
                      <a:ext uri="{FF2B5EF4-FFF2-40B4-BE49-F238E27FC236}">
                        <a16:creationId xmlns:a16="http://schemas.microsoft.com/office/drawing/2014/main" id="{7ECE3235-1E22-E9AE-7D76-E3A895CFA7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3" name="Rectangle 512">
                    <a:extLst>
                      <a:ext uri="{FF2B5EF4-FFF2-40B4-BE49-F238E27FC236}">
                        <a16:creationId xmlns:a16="http://schemas.microsoft.com/office/drawing/2014/main" id="{57058DB3-FFF4-D547-1665-076FE96891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4" name="Rectangle 513">
                    <a:extLst>
                      <a:ext uri="{FF2B5EF4-FFF2-40B4-BE49-F238E27FC236}">
                        <a16:creationId xmlns:a16="http://schemas.microsoft.com/office/drawing/2014/main" id="{5E1DB60C-F43E-B71B-CFAF-B8EE61D4CA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5" name="Rectangle 514">
                    <a:extLst>
                      <a:ext uri="{FF2B5EF4-FFF2-40B4-BE49-F238E27FC236}">
                        <a16:creationId xmlns:a16="http://schemas.microsoft.com/office/drawing/2014/main" id="{1F62CD95-4CFE-E49B-6288-B1F96A47F1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A7C2A3E2-944F-D2AA-156F-BD6E7772CE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DC8E3E62-2E8F-2F07-CA3B-40D8C3E195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725679B1-85D0-AB92-2BB0-82BF32EB10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1449822D-DBE0-EFF8-49B0-21B405121A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69076235-1699-C139-5B7E-025CEBB3B9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1F9EA2EB-4B5E-9B19-151D-AA8327EB25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96CE8AE7-7D13-142D-8358-F1A37914E4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581E6500-702E-DD4B-D9A3-5CC6D58293FE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BC5092EA-E691-3F14-D6BE-7BA4715262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E5356F28-2B8F-5FA2-BCB7-570166AD16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8AD3D22B-55C0-92BA-333E-6ED020AD08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BE928DDD-9C6C-15DC-2DE8-20565FFB18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3F679B34-9560-51D0-1DF9-C20C885C463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FDE101B-2912-8FE8-35BA-258F81817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173135BF-9FE1-9099-8E71-5B6DD520DE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BD4C0E8F-99D9-4A25-2275-2585826E28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D60FD4DA-A0FF-3677-0FE4-C6F8CB9B04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72D640AA-A69F-8ED0-8A93-8F04ED631B2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45C71063-3635-02EB-DC9B-9951D0B89C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51294B1C-EAC3-EB25-DFBB-A2F5AC5AD4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C5A25B88-50BE-28E8-B64E-CF32CF0A1C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A42FAD8B-44A3-B85E-C2C8-028E613D6F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D342A560-D84B-310C-34E9-82FBE41984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1EB6937-8280-4A05-9CA8-EBBED1822A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084054A-94F0-311C-782F-5D2D490F2710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2103BDF-9F1B-FE3D-0805-00D4C03795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7466CC5-9CCF-E5C9-020C-A107E234AF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F4774AB-27CA-3B6A-3AC1-7CAF60A141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39269200-76D8-ED62-5AA7-84AFB0A647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75058E5-F8A3-D35F-C638-F97A649CEC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F077FB4-524B-F9C2-1250-04F35005B6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FABE5A25-CD6C-F05C-2605-CF0CF7965F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C598497F-5700-7965-C34E-5412377D0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EA766F4-8467-D412-5542-5DFB2EA84F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C7BBF9A-FA3A-A64F-F59E-CE3E149D278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162F2001-1B9A-CA00-A7DB-BC994C6FFE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CE0DAF15-40BF-3045-4EEC-549E349A88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1CC4ADBE-23B1-EEA4-5329-53DFFDD254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5D1C5595-56DC-9E82-6C06-FF547F1743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707E32FA-33B6-8864-39AA-FCA13618D8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19306CD0-3986-5C31-DC8A-E36CB6277A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DC2B920-F749-CCA4-DE57-2D987F219FAA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63C9E3DA-805D-4DE8-0510-6268B483AB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341500-2CB0-6301-4058-93DAEBCF50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844B30A-4A5C-37B5-019E-CC4E5780B9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2DB30D7-0F8D-8C70-51E4-342AC9E2F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25D1B888-1887-4C4F-DF21-3084A80B67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9E6676D4-8108-2ACE-99EE-A93A84794B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AE41071-ABB5-DEC7-D308-06377E4A71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D0CB522-B649-BAC3-2849-AB17C1A91A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5C8881C3-E221-D924-94F2-7FADA61CA2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53E7860D-6D32-4E4A-DCA5-313B9C0948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805CE490-2BD6-64A9-E3EA-95D75EF437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7D55DAF-1EC0-520D-4E17-D8E871B37B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9CF652C7-7012-3CFB-7A08-D30E6397AC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36169974-ACF6-9191-0005-6ED94062F9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0B25D13-72AE-C88B-DF84-9582235AC9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A060B22-0625-46A3-40A1-813AEE1FB0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F6F2A46-E5B0-A2F6-6E7A-6317A2ECA05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CC72078-C424-5E05-2A47-60AC1C0531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0C0C8B8-6533-05B4-465F-27CE271B96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6B4D17C7-201C-81A5-72F1-5C35E4435A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EC80772-8043-196A-F487-2E5853C044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194BFD2-B51F-C8BA-FCE3-361AD8D42F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35347181-2920-E80A-892B-B2EEE13ACC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7B637CE-48BA-D35B-DA58-DDFE9A46A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827D7-6292-167B-14B7-AD21D4D732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817146D-0880-7C0A-AF44-40F41F86FF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3299DE1-AFC5-B1EC-55D6-BB67461D5A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6D9F8E4-E43A-F717-97DA-5261DB300A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7F27EC64-197C-8F98-3695-EC70C664D4C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999B0A7E-2BB2-BC55-0F2D-BDF78FB98F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FAB5D9F3-DB97-FBFD-9A2C-0774B7F66D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75DC374-8106-6A45-5786-EE67F9BBB7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B5BDD5B-A15C-029E-931B-FBF79902D7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</p:grpSp>
      <p:sp>
        <p:nvSpPr>
          <p:cNvPr id="2623" name="Content Placeholder 12">
            <a:extLst>
              <a:ext uri="{FF2B5EF4-FFF2-40B4-BE49-F238E27FC236}">
                <a16:creationId xmlns:a16="http://schemas.microsoft.com/office/drawing/2014/main" id="{3888983E-9F1B-57A0-EC63-08A5FEF1AD5B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526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MinION hoje: </a:t>
            </a:r>
            <a:r>
              <a:rPr lang="pt-BR" b="1" dirty="0"/>
              <a:t>Chip com 2048 nanoporos (4 canais com 512 nanoporos cada)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766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Oxford Nanopore Technologies (ONT)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42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foi a primeira companhia a produzir comercialmente um sequenciador utilizando nanoporos (disponível em 2012 para testes e em 2015 para vendas).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8DA5FBD2-72CB-5FEE-8464-97DE1F80A514}"/>
              </a:ext>
            </a:extLst>
          </p:cNvPr>
          <p:cNvSpPr txBox="1">
            <a:spLocks/>
          </p:cNvSpPr>
          <p:nvPr/>
        </p:nvSpPr>
        <p:spPr>
          <a:xfrm>
            <a:off x="1124607" y="2528045"/>
            <a:ext cx="6226452" cy="3341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MinION “Mk1”: </a:t>
            </a:r>
            <a:r>
              <a:rPr lang="pt-BR" b="1" i="1" dirty="0"/>
              <a:t>portátil</a:t>
            </a:r>
            <a:r>
              <a:rPr lang="pt-BR" dirty="0"/>
              <a:t>, produzia </a:t>
            </a:r>
            <a:r>
              <a:rPr lang="pt-BR" b="1" i="1" dirty="0"/>
              <a:t>leituras ultra longas (5-50kb)</a:t>
            </a:r>
            <a:r>
              <a:rPr lang="pt-BR" dirty="0"/>
              <a:t>, utilizava pouco material genético e potencial para sequenciar RNA diretamente (sem síntese de cDNA).</a:t>
            </a:r>
          </a:p>
          <a:p>
            <a:pPr algn="just"/>
            <a:r>
              <a:rPr lang="pt-BR" dirty="0"/>
              <a:t>Como desafios, possuia altas taxas de erro:</a:t>
            </a:r>
          </a:p>
          <a:p>
            <a:pPr lvl="1" algn="just"/>
            <a:r>
              <a:rPr lang="pt-BR" sz="1600" dirty="0"/>
              <a:t>Sanger: 0,001%;</a:t>
            </a:r>
          </a:p>
          <a:p>
            <a:pPr lvl="1" algn="just"/>
            <a:r>
              <a:rPr lang="pt-BR" sz="1600" dirty="0"/>
              <a:t>Illumina: 0,1%;</a:t>
            </a:r>
          </a:p>
          <a:p>
            <a:pPr lvl="1" algn="just"/>
            <a:r>
              <a:rPr lang="pt-BR" sz="1600" dirty="0"/>
              <a:t>Nanopore (dados brutos): 40% em 2015</a:t>
            </a:r>
          </a:p>
          <a:p>
            <a:pPr lvl="1" algn="just"/>
            <a:r>
              <a:rPr lang="pt-BR" sz="1600" i="1" dirty="0">
                <a:highlight>
                  <a:srgbClr val="FFFF00"/>
                </a:highlight>
              </a:rPr>
              <a:t>Nanopore (dados brutos): 2-3% - após 2021;</a:t>
            </a:r>
          </a:p>
          <a:p>
            <a:pPr lvl="1" algn="just"/>
            <a:r>
              <a:rPr lang="pt-BR" sz="1600" i="1" dirty="0">
                <a:highlight>
                  <a:srgbClr val="FFFF00"/>
                </a:highlight>
              </a:rPr>
              <a:t>Nanopore (correção de dados): 0,4% - após 2021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30C6935-C6E6-82BC-51DB-CDECD1B02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37" r="5582" b="15442"/>
          <a:stretch/>
        </p:blipFill>
        <p:spPr>
          <a:xfrm>
            <a:off x="7692261" y="2766388"/>
            <a:ext cx="3261489" cy="1537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11157-7503-7865-8E3A-780019A529AD}"/>
              </a:ext>
            </a:extLst>
          </p:cNvPr>
          <p:cNvSpPr txBox="1"/>
          <p:nvPr/>
        </p:nvSpPr>
        <p:spPr>
          <a:xfrm>
            <a:off x="7912733" y="26740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MinION Mk1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BB16386-7132-2C69-ACE3-615CAC697E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95" t="31950" r="11262" b="29070"/>
          <a:stretch/>
        </p:blipFill>
        <p:spPr>
          <a:xfrm>
            <a:off x="8088638" y="4026051"/>
            <a:ext cx="2241176" cy="197690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https://doi.org/10.1038/s10038-019-0679-0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48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ological nanopores considered. (a) Open-pore α-hemolysin system, with the protein shown in pink and lipid bilayer in gray. Water and ions are not shown. (b) α-hemolysin threaded by single-stranded DNA. DNA is shown in green, and other colors are as in (a). (c) Open-pore MspA system. Colors are as in (a).  ">
            <a:hlinkClick r:id="rId2"/>
            <a:extLst>
              <a:ext uri="{FF2B5EF4-FFF2-40B4-BE49-F238E27FC236}">
                <a16:creationId xmlns:a16="http://schemas.microsoft.com/office/drawing/2014/main" id="{3E15C352-4A6A-30D8-7F7A-4B32A012A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r="31538"/>
          <a:stretch/>
        </p:blipFill>
        <p:spPr bwMode="auto">
          <a:xfrm>
            <a:off x="679043" y="2879242"/>
            <a:ext cx="4650603" cy="28494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43</a:t>
            </a:fld>
            <a:endParaRPr lang="en-GB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37BBDDD-F9BA-40F2-E495-90D7CE38A86D}"/>
              </a:ext>
            </a:extLst>
          </p:cNvPr>
          <p:cNvSpPr txBox="1">
            <a:spLocks/>
          </p:cNvSpPr>
          <p:nvPr/>
        </p:nvSpPr>
        <p:spPr>
          <a:xfrm>
            <a:off x="201167" y="6356350"/>
            <a:ext cx="1149143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http://dx.doi.org/10.1007/978-1-61779-773-6_10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https://nanoporetech.com/about-us/news/r103-newest-nanopore-high-accuracy-nanopore-sequencing-now-available-store</a:t>
            </a:r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59739F2B-011B-5B53-EFDF-D80301F3EB01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nanoporos são proteínas que permitem a translocação de moléculas DNA.</a:t>
            </a:r>
          </a:p>
        </p:txBody>
      </p:sp>
      <p:pic>
        <p:nvPicPr>
          <p:cNvPr id="38" name="Picture 37">
            <a:hlinkClick r:id="rId5"/>
            <a:extLst>
              <a:ext uri="{FF2B5EF4-FFF2-40B4-BE49-F238E27FC236}">
                <a16:creationId xmlns:a16="http://schemas.microsoft.com/office/drawing/2014/main" id="{7026A42A-B826-8766-5115-CBF86610A33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4642"/>
          <a:stretch/>
        </p:blipFill>
        <p:spPr bwMode="auto">
          <a:xfrm>
            <a:off x="5577459" y="2728286"/>
            <a:ext cx="6115140" cy="31513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53856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44</a:t>
            </a:fld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1C23001E-F2D7-F1B8-80C7-97757AA61EF7}"/>
              </a:ext>
            </a:extLst>
          </p:cNvPr>
          <p:cNvSpPr txBox="1">
            <a:spLocks/>
          </p:cNvSpPr>
          <p:nvPr/>
        </p:nvSpPr>
        <p:spPr>
          <a:xfrm>
            <a:off x="3803904" y="1563624"/>
            <a:ext cx="7216736" cy="4529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bloqueio da passagem de um poro causa uma oscilação de campo elétrico (diferença de potencial elétrico).</a:t>
            </a:r>
          </a:p>
          <a:p>
            <a:pPr algn="just"/>
            <a:r>
              <a:rPr lang="pt-BR" dirty="0"/>
              <a:t>Isto permite a identificação da molécula a qual atravessou a proteína em escala nano.</a:t>
            </a:r>
          </a:p>
          <a:p>
            <a:pPr algn="just"/>
            <a:endParaRPr lang="pt-BR" dirty="0"/>
          </a:p>
        </p:txBody>
      </p: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C0D3548B-9D58-9112-050A-C611E9C0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231625"/>
            <a:ext cx="6887591" cy="43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hlinkClick r:id="rId4"/>
            <a:extLst>
              <a:ext uri="{FF2B5EF4-FFF2-40B4-BE49-F238E27FC236}">
                <a16:creationId xmlns:a16="http://schemas.microsoft.com/office/drawing/2014/main" id="{2938CBD6-BE49-BF0B-B66E-35168447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58" y="3404915"/>
            <a:ext cx="4354529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37BBDDD-F9BA-40F2-E495-90D7CE38A86D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https://doi.org/10.1038/s10038-019-0679-0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94EC5-EA1C-9B91-1DD5-54D8C2DEB218}"/>
              </a:ext>
            </a:extLst>
          </p:cNvPr>
          <p:cNvSpPr txBox="1"/>
          <p:nvPr/>
        </p:nvSpPr>
        <p:spPr>
          <a:xfrm>
            <a:off x="8540987" y="3120597"/>
            <a:ext cx="1392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Squiggles</a:t>
            </a:r>
          </a:p>
        </p:txBody>
      </p:sp>
    </p:spTree>
    <p:extLst>
      <p:ext uri="{BB962C8B-B14F-4D97-AF65-F5344CB8AC3E}">
        <p14:creationId xmlns:p14="http://schemas.microsoft.com/office/powerpoint/2010/main" val="3920589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45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60EA8E-F3AB-EA17-12C1-D75734180FDE}"/>
              </a:ext>
            </a:extLst>
          </p:cNvPr>
          <p:cNvSpPr/>
          <p:nvPr/>
        </p:nvSpPr>
        <p:spPr>
          <a:xfrm>
            <a:off x="0" y="5038165"/>
            <a:ext cx="12192000" cy="1249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B5A1518-01FC-B8AC-1C4A-D5F3FAECD6F1}"/>
              </a:ext>
            </a:extLst>
          </p:cNvPr>
          <p:cNvSpPr txBox="1">
            <a:spLocks/>
          </p:cNvSpPr>
          <p:nvPr/>
        </p:nvSpPr>
        <p:spPr>
          <a:xfrm>
            <a:off x="3087166" y="1648985"/>
            <a:ext cx="8339046" cy="4328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Para o sequenciamento ocorrer é necessário adicionar adaptadores nas extremidades das amostras: </a:t>
            </a:r>
            <a:r>
              <a:rPr lang="pt-BR" b="1" dirty="0">
                <a:solidFill>
                  <a:srgbClr val="FF0000"/>
                </a:solidFill>
              </a:rPr>
              <a:t>barcodes </a:t>
            </a:r>
            <a:r>
              <a:rPr lang="pt-BR" dirty="0"/>
              <a:t>e</a:t>
            </a:r>
            <a:r>
              <a:rPr lang="pt-BR" b="1" dirty="0"/>
              <a:t> </a:t>
            </a:r>
            <a:r>
              <a:rPr lang="pt-BR" b="1" dirty="0">
                <a:solidFill>
                  <a:srgbClr val="0000FF"/>
                </a:solidFill>
              </a:rPr>
              <a:t>Y</a:t>
            </a:r>
            <a:r>
              <a:rPr lang="pt-BR" dirty="0"/>
              <a:t>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A proteína é dividida em duas partes: motor enzimático e leitor:</a:t>
            </a:r>
          </a:p>
          <a:p>
            <a:pPr lvl="1" algn="just"/>
            <a:r>
              <a:rPr lang="pt-BR" sz="1800" dirty="0"/>
              <a:t>O motor enzimático controla a translocação da fita de DNA através do nanoporos.</a:t>
            </a:r>
          </a:p>
          <a:p>
            <a:pPr lvl="1" algn="just"/>
            <a:r>
              <a:rPr lang="pt-BR" sz="1800" dirty="0"/>
              <a:t>O leitor é responsável por detectar as mudanças de corrente iônica.</a:t>
            </a:r>
          </a:p>
          <a:p>
            <a:pPr algn="just"/>
            <a:endParaRPr lang="pt-BR" sz="1050" dirty="0"/>
          </a:p>
          <a:p>
            <a:pPr algn="just"/>
            <a:r>
              <a:rPr lang="pt-BR" dirty="0"/>
              <a:t>A corrente é altera à medida em que os nucleotídeos passam pelo nanoporo.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BD4A4C-80B1-4007-AB06-3FEA847ECAC0}"/>
              </a:ext>
            </a:extLst>
          </p:cNvPr>
          <p:cNvGrpSpPr/>
          <p:nvPr/>
        </p:nvGrpSpPr>
        <p:grpSpPr>
          <a:xfrm>
            <a:off x="413864" y="3779824"/>
            <a:ext cx="2308045" cy="2444764"/>
            <a:chOff x="5864405" y="1357168"/>
            <a:chExt cx="3748087" cy="39701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9C66E0-210C-2546-5A36-D625FF49AC34}"/>
                </a:ext>
              </a:extLst>
            </p:cNvPr>
            <p:cNvSpPr/>
            <p:nvPr/>
          </p:nvSpPr>
          <p:spPr>
            <a:xfrm>
              <a:off x="6435904" y="2428685"/>
              <a:ext cx="2605088" cy="2326901"/>
            </a:xfrm>
            <a:prstGeom prst="ellipse">
              <a:avLst/>
            </a:prstGeom>
            <a:solidFill>
              <a:srgbClr val="127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BE30DF-1469-4A5C-710B-055F4EA5EADD}"/>
                </a:ext>
              </a:extLst>
            </p:cNvPr>
            <p:cNvGrpSpPr/>
            <p:nvPr/>
          </p:nvGrpSpPr>
          <p:grpSpPr>
            <a:xfrm>
              <a:off x="5864405" y="3000375"/>
              <a:ext cx="3748087" cy="2326901"/>
              <a:chOff x="5864405" y="3000375"/>
              <a:chExt cx="3748087" cy="232690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EF512C0-2246-1FDF-99C8-633BDD7CDD35}"/>
                  </a:ext>
                </a:extLst>
              </p:cNvPr>
              <p:cNvSpPr/>
              <p:nvPr/>
            </p:nvSpPr>
            <p:spPr>
              <a:xfrm>
                <a:off x="809325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129C5B-D8B9-18D4-A678-1C7D96FC0875}"/>
                  </a:ext>
                </a:extLst>
              </p:cNvPr>
              <p:cNvSpPr/>
              <p:nvPr/>
            </p:nvSpPr>
            <p:spPr>
              <a:xfrm>
                <a:off x="586440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3F288B-B910-DF67-68D1-F7017526E8BF}"/>
                </a:ext>
              </a:extLst>
            </p:cNvPr>
            <p:cNvSpPr/>
            <p:nvPr/>
          </p:nvSpPr>
          <p:spPr>
            <a:xfrm>
              <a:off x="6459717" y="1357168"/>
              <a:ext cx="2605088" cy="1497446"/>
            </a:xfrm>
            <a:prstGeom prst="ellipse">
              <a:avLst/>
            </a:prstGeom>
            <a:solidFill>
              <a:srgbClr val="944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4C63F2-8CCA-B896-8CE8-0E9BFBF1647C}"/>
                </a:ext>
              </a:extLst>
            </p:cNvPr>
            <p:cNvSpPr/>
            <p:nvPr/>
          </p:nvSpPr>
          <p:spPr>
            <a:xfrm>
              <a:off x="8093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1E11D8-160B-DDDA-04E5-483DDB0B8A08}"/>
                </a:ext>
              </a:extLst>
            </p:cNvPr>
            <p:cNvSpPr/>
            <p:nvPr/>
          </p:nvSpPr>
          <p:spPr>
            <a:xfrm>
              <a:off x="6188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A75EB8-57E8-7FCE-9CBB-B9040A5335F1}"/>
              </a:ext>
            </a:extLst>
          </p:cNvPr>
          <p:cNvGrpSpPr/>
          <p:nvPr/>
        </p:nvGrpSpPr>
        <p:grpSpPr>
          <a:xfrm>
            <a:off x="1487203" y="1412875"/>
            <a:ext cx="161365" cy="4249933"/>
            <a:chOff x="1479176" y="1304033"/>
            <a:chExt cx="161365" cy="4249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6669F-2406-8AC4-EDC1-522638A1471A}"/>
                </a:ext>
              </a:extLst>
            </p:cNvPr>
            <p:cNvCxnSpPr/>
            <p:nvPr/>
          </p:nvCxnSpPr>
          <p:spPr>
            <a:xfrm>
              <a:off x="1640541" y="1304033"/>
              <a:ext cx="0" cy="424993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D14E2C-9DD7-2371-DFFB-F951F0CA8CC8}"/>
                </a:ext>
              </a:extLst>
            </p:cNvPr>
            <p:cNvCxnSpPr>
              <a:cxnSpLocks/>
            </p:cNvCxnSpPr>
            <p:nvPr/>
          </p:nvCxnSpPr>
          <p:spPr>
            <a:xfrm>
              <a:off x="1479176" y="1304033"/>
              <a:ext cx="0" cy="228184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094B7F-68E9-137C-9DA1-BC6BD40A07E0}"/>
              </a:ext>
            </a:extLst>
          </p:cNvPr>
          <p:cNvGrpSpPr/>
          <p:nvPr/>
        </p:nvGrpSpPr>
        <p:grpSpPr>
          <a:xfrm>
            <a:off x="6405159" y="2508976"/>
            <a:ext cx="3806579" cy="655566"/>
            <a:chOff x="5315141" y="2561942"/>
            <a:chExt cx="5389656" cy="92820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A48574-4040-C7B2-0279-B3428532639D}"/>
                </a:ext>
              </a:extLst>
            </p:cNvPr>
            <p:cNvCxnSpPr/>
            <p:nvPr/>
          </p:nvCxnSpPr>
          <p:spPr>
            <a:xfrm>
              <a:off x="6575616" y="2913060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5AFB46-49E9-AC99-3C17-BB95F4CA2416}"/>
                </a:ext>
              </a:extLst>
            </p:cNvPr>
            <p:cNvCxnSpPr/>
            <p:nvPr/>
          </p:nvCxnSpPr>
          <p:spPr>
            <a:xfrm>
              <a:off x="6575616" y="3141663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C2F5EF-CEF0-57CF-502B-4BB1A21CE3AB}"/>
                </a:ext>
              </a:extLst>
            </p:cNvPr>
            <p:cNvCxnSpPr/>
            <p:nvPr/>
          </p:nvCxnSpPr>
          <p:spPr>
            <a:xfrm>
              <a:off x="94443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64453C-9D95-8911-E467-B5AD7124C4B3}"/>
                </a:ext>
              </a:extLst>
            </p:cNvPr>
            <p:cNvCxnSpPr/>
            <p:nvPr/>
          </p:nvCxnSpPr>
          <p:spPr>
            <a:xfrm>
              <a:off x="94443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2C1464-F1FA-0E84-9330-692752FA7157}"/>
                </a:ext>
              </a:extLst>
            </p:cNvPr>
            <p:cNvCxnSpPr/>
            <p:nvPr/>
          </p:nvCxnSpPr>
          <p:spPr>
            <a:xfrm>
              <a:off x="62947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2A3BE8-755C-9DBC-EE7D-71F65E52E6D3}"/>
                </a:ext>
              </a:extLst>
            </p:cNvPr>
            <p:cNvCxnSpPr/>
            <p:nvPr/>
          </p:nvCxnSpPr>
          <p:spPr>
            <a:xfrm>
              <a:off x="62947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AA780B-48ED-3900-2FA5-0242986AFA9C}"/>
                </a:ext>
              </a:extLst>
            </p:cNvPr>
            <p:cNvCxnSpPr/>
            <p:nvPr/>
          </p:nvCxnSpPr>
          <p:spPr>
            <a:xfrm>
              <a:off x="5877910" y="2913060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EDC657-88AE-5C44-19FA-6D9C2BFD1516}"/>
                </a:ext>
              </a:extLst>
            </p:cNvPr>
            <p:cNvCxnSpPr/>
            <p:nvPr/>
          </p:nvCxnSpPr>
          <p:spPr>
            <a:xfrm>
              <a:off x="5877910" y="314166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9D1961-0A05-8D43-FBCA-CC69274EC8DB}"/>
                </a:ext>
              </a:extLst>
            </p:cNvPr>
            <p:cNvCxnSpPr>
              <a:cxnSpLocks/>
            </p:cNvCxnSpPr>
            <p:nvPr/>
          </p:nvCxnSpPr>
          <p:spPr>
            <a:xfrm>
              <a:off x="5315141" y="2561942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31970AD-76A3-7B61-0DA4-BC63E691C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5016" y="3141663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4293C2-165B-7653-4E1C-A6D420D99071}"/>
                </a:ext>
              </a:extLst>
            </p:cNvPr>
            <p:cNvCxnSpPr/>
            <p:nvPr/>
          </p:nvCxnSpPr>
          <p:spPr>
            <a:xfrm rot="10800000">
              <a:off x="9725216" y="3139026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44061A-5AB1-4CC8-3125-9CFE436E6E5D}"/>
                </a:ext>
              </a:extLst>
            </p:cNvPr>
            <p:cNvCxnSpPr/>
            <p:nvPr/>
          </p:nvCxnSpPr>
          <p:spPr>
            <a:xfrm rot="10800000">
              <a:off x="9725216" y="291042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72E5970-11BD-DFA1-DC22-0E70EC7572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42028" y="3139026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50F24F-2D05-C8B2-6520-37132CB0F1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142028" y="2804341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1A203125-341C-0D41-1ADF-554E1CED0A7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86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46</a:t>
            </a:fld>
            <a:endParaRPr lang="en-GB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847C41D-8431-174F-3D35-D5A93563333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https://doi.org/10.1007/978-1-0716-0868-5_9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https://doi.org/10.1038/s41587-021-01108-x</a:t>
            </a:r>
            <a:endParaRPr lang="en-GB" dirty="0"/>
          </a:p>
        </p:txBody>
      </p:sp>
      <p:pic>
        <p:nvPicPr>
          <p:cNvPr id="5" name="Picture 2" descr="Fig. 2">
            <a:hlinkClick r:id="rId5"/>
            <a:extLst>
              <a:ext uri="{FF2B5EF4-FFF2-40B4-BE49-F238E27FC236}">
                <a16:creationId xmlns:a16="http://schemas.microsoft.com/office/drawing/2014/main" id="{6FAED2AD-02A6-3C21-FE59-4F603631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" y="3982890"/>
            <a:ext cx="4826971" cy="22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low cells and nanopores">
            <a:hlinkClick r:id="rId7"/>
            <a:extLst>
              <a:ext uri="{FF2B5EF4-FFF2-40B4-BE49-F238E27FC236}">
                <a16:creationId xmlns:a16="http://schemas.microsoft.com/office/drawing/2014/main" id="{0909C15A-16BF-1F99-6EE4-9EECC8B7B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7" b="8620"/>
          <a:stretch/>
        </p:blipFill>
        <p:spPr bwMode="auto">
          <a:xfrm>
            <a:off x="8736032" y="2040733"/>
            <a:ext cx="2651131" cy="15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62C688A9-9712-A91C-3185-BE944558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18" y="3937598"/>
            <a:ext cx="4756228" cy="23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494C2785-5947-C2A2-D796-3377C25DFAA7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7409004" cy="4335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utiliza nanoporos de </a:t>
            </a:r>
            <a:r>
              <a:rPr lang="el-GR" dirty="0">
                <a:latin typeface="Avenir Next LT Pro (Body)"/>
                <a:cs typeface="Times New Roman" panose="02020603050405020304" pitchFamily="18" charset="0"/>
              </a:rPr>
              <a:t>α</a:t>
            </a:r>
            <a:r>
              <a:rPr lang="pt-BR" dirty="0">
                <a:latin typeface="Avenir Next LT Pro (Body)"/>
                <a:cs typeface="Times New Roman" panose="02020603050405020304" pitchFamily="18" charset="0"/>
              </a:rPr>
              <a:t>-hemolisina, uma proteína transmembrana de corrente iônia estável.</a:t>
            </a:r>
            <a:endParaRPr lang="pt-BR" dirty="0">
              <a:latin typeface="Avenir Next LT Pro (Body)"/>
            </a:endParaRPr>
          </a:p>
          <a:p>
            <a:pPr algn="just"/>
            <a:r>
              <a:rPr lang="pt-BR" dirty="0"/>
              <a:t>A célula de fluxo (flowcell) do MinION é composta por 2048 poros, dispostos em 4 grupos de 512 poros com cada um deles endereçados individualmente, o que permite o monitoramento em tempo real.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530089-178C-C3D2-FBBA-8FC646FCDAE9}"/>
              </a:ext>
            </a:extLst>
          </p:cNvPr>
          <p:cNvCxnSpPr>
            <a:cxnSpLocks/>
          </p:cNvCxnSpPr>
          <p:nvPr/>
        </p:nvCxnSpPr>
        <p:spPr>
          <a:xfrm flipH="1">
            <a:off x="3378200" y="4870450"/>
            <a:ext cx="2006600" cy="0"/>
          </a:xfrm>
          <a:prstGeom prst="straightConnector1">
            <a:avLst/>
          </a:prstGeom>
          <a:ln w="190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3A5F5A-E6EF-C2B8-1DE3-6BC6265160F2}"/>
              </a:ext>
            </a:extLst>
          </p:cNvPr>
          <p:cNvCxnSpPr>
            <a:cxnSpLocks/>
          </p:cNvCxnSpPr>
          <p:nvPr/>
        </p:nvCxnSpPr>
        <p:spPr>
          <a:xfrm>
            <a:off x="5384800" y="4870450"/>
            <a:ext cx="236823" cy="193384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635EE3-9ABE-5C22-B823-BF81631CB82C}"/>
              </a:ext>
            </a:extLst>
          </p:cNvPr>
          <p:cNvCxnSpPr>
            <a:cxnSpLocks/>
          </p:cNvCxnSpPr>
          <p:nvPr/>
        </p:nvCxnSpPr>
        <p:spPr>
          <a:xfrm flipV="1">
            <a:off x="5621623" y="5063834"/>
            <a:ext cx="0" cy="105546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983924-1C5D-23CE-B6AC-A122CBBD2E1E}"/>
              </a:ext>
            </a:extLst>
          </p:cNvPr>
          <p:cNvCxnSpPr>
            <a:cxnSpLocks/>
          </p:cNvCxnSpPr>
          <p:nvPr/>
        </p:nvCxnSpPr>
        <p:spPr>
          <a:xfrm>
            <a:off x="4538663" y="5169380"/>
            <a:ext cx="1082960" cy="0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24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(2025)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47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https://nanoporetech.com/products</a:t>
            </a:r>
            <a:endParaRPr lang="en-GB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8634EEF6-84C3-B277-671D-C840979ED474}"/>
              </a:ext>
            </a:extLst>
          </p:cNvPr>
          <p:cNvGrpSpPr/>
          <p:nvPr/>
        </p:nvGrpSpPr>
        <p:grpSpPr>
          <a:xfrm>
            <a:off x="331803" y="1192877"/>
            <a:ext cx="11799997" cy="5416459"/>
            <a:chOff x="201168" y="1192877"/>
            <a:chExt cx="11799997" cy="5416459"/>
          </a:xfrm>
        </p:grpSpPr>
        <p:pic>
          <p:nvPicPr>
            <p:cNvPr id="30" name="Picture 2">
              <a:hlinkClick r:id="rId3"/>
              <a:extLst>
                <a:ext uri="{FF2B5EF4-FFF2-40B4-BE49-F238E27FC236}">
                  <a16:creationId xmlns:a16="http://schemas.microsoft.com/office/drawing/2014/main" id="{E51CAC44-240F-3CF5-C0CA-DEC4E031FC3E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733" r="4307" b="4940"/>
            <a:stretch/>
          </p:blipFill>
          <p:spPr bwMode="auto">
            <a:xfrm>
              <a:off x="3361406" y="1192877"/>
              <a:ext cx="8421954" cy="516399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695FA69E-3CE9-FA87-7DFD-343A63471C38}"/>
                </a:ext>
              </a:extLst>
            </p:cNvPr>
            <p:cNvSpPr txBox="1"/>
            <p:nvPr/>
          </p:nvSpPr>
          <p:spPr>
            <a:xfrm>
              <a:off x="3019633" y="4999343"/>
              <a:ext cx="26990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MinION Mk1C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C6009B0-1608-18EC-4776-2F7ED8C803AF}"/>
                </a:ext>
              </a:extLst>
            </p:cNvPr>
            <p:cNvSpPr txBox="1"/>
            <p:nvPr/>
          </p:nvSpPr>
          <p:spPr>
            <a:xfrm>
              <a:off x="4637578" y="5218096"/>
              <a:ext cx="26990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MinIT</a:t>
              </a: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B63A67A-5DAD-B516-2A68-CF5B1A3FB6C1}"/>
                </a:ext>
              </a:extLst>
            </p:cNvPr>
            <p:cNvSpPr txBox="1"/>
            <p:nvPr/>
          </p:nvSpPr>
          <p:spPr>
            <a:xfrm>
              <a:off x="5278733" y="5517383"/>
              <a:ext cx="26990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VolTRAX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5F5AE5DF-F3B6-5682-E1D9-9829C9CB6F65}"/>
                </a:ext>
              </a:extLst>
            </p:cNvPr>
            <p:cNvSpPr txBox="1"/>
            <p:nvPr/>
          </p:nvSpPr>
          <p:spPr>
            <a:xfrm>
              <a:off x="5648390" y="5789066"/>
              <a:ext cx="26990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MinION Mk1B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D4B32877-B834-80AD-8CA4-68A7FF99BFE0}"/>
                </a:ext>
              </a:extLst>
            </p:cNvPr>
            <p:cNvSpPr txBox="1"/>
            <p:nvPr/>
          </p:nvSpPr>
          <p:spPr>
            <a:xfrm>
              <a:off x="7965864" y="5097105"/>
              <a:ext cx="26990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Flongle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AC117B2A-E46B-27BE-8F3E-97D6C94C99FD}"/>
                </a:ext>
              </a:extLst>
            </p:cNvPr>
            <p:cNvSpPr txBox="1"/>
            <p:nvPr/>
          </p:nvSpPr>
          <p:spPr>
            <a:xfrm>
              <a:off x="7105222" y="6065811"/>
              <a:ext cx="26990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Flowcell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3C210A90-CC9A-5530-0EBD-08D79BF4A6A8}"/>
                </a:ext>
              </a:extLst>
            </p:cNvPr>
            <p:cNvSpPr txBox="1"/>
            <p:nvPr/>
          </p:nvSpPr>
          <p:spPr>
            <a:xfrm>
              <a:off x="8739174" y="5535058"/>
              <a:ext cx="26990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SmidigION</a:t>
              </a:r>
            </a:p>
          </p:txBody>
        </p:sp>
        <p:pic>
          <p:nvPicPr>
            <p:cNvPr id="8" name="Picture 2">
              <a:hlinkClick r:id="rId5"/>
              <a:extLst>
                <a:ext uri="{FF2B5EF4-FFF2-40B4-BE49-F238E27FC236}">
                  <a16:creationId xmlns:a16="http://schemas.microsoft.com/office/drawing/2014/main" id="{E517568B-6ACA-1C19-87B9-EE1EBFBE62C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 flipH="1">
              <a:off x="8834107" y="6050604"/>
              <a:ext cx="503354" cy="38581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7FC09724-3DA9-ECC9-BB1C-6BC8F1D57FAB}"/>
                </a:ext>
              </a:extLst>
            </p:cNvPr>
            <p:cNvSpPr txBox="1"/>
            <p:nvPr/>
          </p:nvSpPr>
          <p:spPr>
            <a:xfrm>
              <a:off x="9302129" y="5888818"/>
              <a:ext cx="2699036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Flowcell (PromethION)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1B14E879-6E23-DC78-89CB-B67D6291E73B}"/>
                </a:ext>
              </a:extLst>
            </p:cNvPr>
            <p:cNvSpPr txBox="1"/>
            <p:nvPr/>
          </p:nvSpPr>
          <p:spPr>
            <a:xfrm>
              <a:off x="4041338" y="6270782"/>
              <a:ext cx="28205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MinION Mk1D</a:t>
              </a:r>
            </a:p>
          </p:txBody>
        </p:sp>
        <p:pic>
          <p:nvPicPr>
            <p:cNvPr id="13" name="Picture 4" descr="MinION Mk1D">
              <a:hlinkClick r:id="rId7"/>
              <a:extLst>
                <a:ext uri="{FF2B5EF4-FFF2-40B4-BE49-F238E27FC236}">
                  <a16:creationId xmlns:a16="http://schemas.microsoft.com/office/drawing/2014/main" id="{183F1F51-7CC2-4B36-3E29-1F09742AD62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266149" y="5535058"/>
              <a:ext cx="1092092" cy="99911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5" name="Picture 2">
              <a:extLst>
                <a:ext uri="{FF2B5EF4-FFF2-40B4-BE49-F238E27FC236}">
                  <a16:creationId xmlns:a16="http://schemas.microsoft.com/office/drawing/2014/main" id="{8BEFC58F-C063-8869-AECD-FF72346A259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168" y="2398020"/>
              <a:ext cx="2995285" cy="257999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527201A-89A4-0692-BAF3-B0CA3BCD3ED8}"/>
                </a:ext>
              </a:extLst>
            </p:cNvPr>
            <p:cNvSpPr txBox="1"/>
            <p:nvPr/>
          </p:nvSpPr>
          <p:spPr>
            <a:xfrm>
              <a:off x="369976" y="1955827"/>
              <a:ext cx="28205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PromethION 2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49BF42F-DC72-F7DD-E324-0AF236E7C658}"/>
                </a:ext>
              </a:extLst>
            </p:cNvPr>
            <p:cNvSpPr txBox="1"/>
            <p:nvPr/>
          </p:nvSpPr>
          <p:spPr>
            <a:xfrm>
              <a:off x="267095" y="4978015"/>
              <a:ext cx="2820543" cy="338554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600" dirty="0"/>
                <a:t>PromethION 2 Solo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366581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48</a:t>
            </a:fld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B743344-07C1-B7FE-8DB5-0B79CAC1D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98" y="1224275"/>
            <a:ext cx="9657003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hlinkClick r:id="rId3"/>
            <a:extLst>
              <a:ext uri="{FF2B5EF4-FFF2-40B4-BE49-F238E27FC236}">
                <a16:creationId xmlns:a16="http://schemas.microsoft.com/office/drawing/2014/main" id="{51A8D2B3-3842-6014-B843-3B3BD4CB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72" y="2564091"/>
            <a:ext cx="5390730" cy="38651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00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49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71CD8-5F6D-8C80-6784-BBEC318B5837}"/>
              </a:ext>
            </a:extLst>
          </p:cNvPr>
          <p:cNvGrpSpPr/>
          <p:nvPr/>
        </p:nvGrpSpPr>
        <p:grpSpPr>
          <a:xfrm>
            <a:off x="337596" y="1796856"/>
            <a:ext cx="11516808" cy="4145822"/>
            <a:chOff x="634997" y="2057764"/>
            <a:chExt cx="11093451" cy="3993421"/>
          </a:xfrm>
        </p:grpSpPr>
        <p:pic>
          <p:nvPicPr>
            <p:cNvPr id="11" name="Picture 10">
              <a:hlinkClick r:id="rId2"/>
              <a:extLst>
                <a:ext uri="{FF2B5EF4-FFF2-40B4-BE49-F238E27FC236}">
                  <a16:creationId xmlns:a16="http://schemas.microsoft.com/office/drawing/2014/main" id="{9A81219D-2023-CD1F-1519-59B13D9C0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7" t="15949" r="3772" b="2940"/>
            <a:stretch/>
          </p:blipFill>
          <p:spPr>
            <a:xfrm>
              <a:off x="6267445" y="2057764"/>
              <a:ext cx="5461003" cy="3993421"/>
            </a:xfrm>
            <a:prstGeom prst="rect">
              <a:avLst/>
            </a:prstGeom>
          </p:spPr>
        </p:pic>
        <p:pic>
          <p:nvPicPr>
            <p:cNvPr id="6" name="Picture 2">
              <a:hlinkClick r:id="rId4"/>
              <a:extLst>
                <a:ext uri="{FF2B5EF4-FFF2-40B4-BE49-F238E27FC236}">
                  <a16:creationId xmlns:a16="http://schemas.microsoft.com/office/drawing/2014/main" id="{CDE65770-AB64-39A4-55D2-A454EE3C85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8" t="8841" r="5716" b="1617"/>
            <a:stretch/>
          </p:blipFill>
          <p:spPr bwMode="auto">
            <a:xfrm>
              <a:off x="634997" y="2057764"/>
              <a:ext cx="5461003" cy="399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099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E7420CF-2DF6-7D99-A27A-30753445BCF8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</a:t>
            </a:r>
            <a:r>
              <a:rPr lang="pt-BR" sz="1800" b="1" dirty="0">
                <a:solidFill>
                  <a:srgbClr val="FF0000"/>
                </a:solidFill>
              </a:rPr>
              <a:t>Levou quase uma década</a:t>
            </a:r>
            <a:r>
              <a:rPr lang="pt-BR" sz="1800" dirty="0"/>
              <a:t>, três bilhões de dólares e milhares de cientistas para sequenciar o genoma humano em 2003”.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pic>
        <p:nvPicPr>
          <p:cNvPr id="6" name="Picture 4">
            <a:hlinkClick r:id="rId2"/>
            <a:extLst>
              <a:ext uri="{FF2B5EF4-FFF2-40B4-BE49-F238E27FC236}">
                <a16:creationId xmlns:a16="http://schemas.microsoft.com/office/drawing/2014/main" id="{499CD445-8D67-FB06-4F6C-075D812C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41" y="2528887"/>
            <a:ext cx="5619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Electropherogram - Openclipart">
            <a:hlinkClick r:id="rId4"/>
            <a:extLst>
              <a:ext uri="{FF2B5EF4-FFF2-40B4-BE49-F238E27FC236}">
                <a16:creationId xmlns:a16="http://schemas.microsoft.com/office/drawing/2014/main" id="{819CFD3A-B054-691B-6414-922B035E4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1067" r="17289" b="3136"/>
          <a:stretch/>
        </p:blipFill>
        <p:spPr bwMode="auto">
          <a:xfrm>
            <a:off x="839908" y="3563469"/>
            <a:ext cx="4637999" cy="17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A1FDF-2D59-9750-6067-0F787393CD02}"/>
              </a:ext>
            </a:extLst>
          </p:cNvPr>
          <p:cNvSpPr txBox="1"/>
          <p:nvPr/>
        </p:nvSpPr>
        <p:spPr>
          <a:xfrm>
            <a:off x="5764306" y="5597523"/>
            <a:ext cx="66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NIH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BE79B-CD73-7AF1-D990-F8B68A250174}"/>
              </a:ext>
            </a:extLst>
          </p:cNvPr>
          <p:cNvSpPr txBox="1"/>
          <p:nvPr/>
        </p:nvSpPr>
        <p:spPr>
          <a:xfrm>
            <a:off x="10334721" y="5637466"/>
            <a:ext cx="905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Celera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CEBBF03-0580-6FD9-AD11-F7FBF6672039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6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7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189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50</a:t>
            </a:fld>
            <a:endParaRPr lang="en-GB" dirty="0"/>
          </a:p>
        </p:txBody>
      </p:sp>
      <p:pic>
        <p:nvPicPr>
          <p:cNvPr id="6148" name="Picture 4">
            <a:hlinkClick r:id="rId2"/>
            <a:extLst>
              <a:ext uri="{FF2B5EF4-FFF2-40B4-BE49-F238E27FC236}">
                <a16:creationId xmlns:a16="http://schemas.microsoft.com/office/drawing/2014/main" id="{FC5A48EF-873E-E516-EB9A-8A49DA91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288920"/>
            <a:ext cx="9398000" cy="52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524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51</a:t>
            </a:fld>
            <a:endParaRPr lang="en-GB"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D6EDC3B5-83CF-82F6-A6D8-67197F37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460917" y="1333461"/>
            <a:ext cx="9270166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91DE40-4BC0-8A29-2222-33657948D197}"/>
              </a:ext>
            </a:extLst>
          </p:cNvPr>
          <p:cNvGrpSpPr/>
          <p:nvPr/>
        </p:nvGrpSpPr>
        <p:grpSpPr>
          <a:xfrm>
            <a:off x="1354297" y="4413093"/>
            <a:ext cx="9483406" cy="2265044"/>
            <a:chOff x="711138" y="4080471"/>
            <a:chExt cx="9483406" cy="2265044"/>
          </a:xfrm>
        </p:grpSpPr>
        <p:pic>
          <p:nvPicPr>
            <p:cNvPr id="6" name="Picture 4">
              <a:hlinkClick r:id="rId5"/>
              <a:extLst>
                <a:ext uri="{FF2B5EF4-FFF2-40B4-BE49-F238E27FC236}">
                  <a16:creationId xmlns:a16="http://schemas.microsoft.com/office/drawing/2014/main" id="{928B7364-8B8F-B227-4AAC-090DA44FE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8" y="4402259"/>
              <a:ext cx="2609898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hlinkClick r:id="rId7"/>
              <a:extLst>
                <a:ext uri="{FF2B5EF4-FFF2-40B4-BE49-F238E27FC236}">
                  <a16:creationId xmlns:a16="http://schemas.microsoft.com/office/drawing/2014/main" id="{336D2F2D-2E5F-3043-0153-FBE19986E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036" y="4402259"/>
              <a:ext cx="2239867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hlinkClick r:id="rId9"/>
              <a:extLst>
                <a:ext uri="{FF2B5EF4-FFF2-40B4-BE49-F238E27FC236}">
                  <a16:creationId xmlns:a16="http://schemas.microsoft.com/office/drawing/2014/main" id="{8BE53F7C-0E86-A202-92DC-A5FCAB419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933" y="4080471"/>
              <a:ext cx="4263611" cy="226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DDEE52-8E7F-B392-C43E-958B11C61861}"/>
              </a:ext>
            </a:extLst>
          </p:cNvPr>
          <p:cNvSpPr txBox="1"/>
          <p:nvPr/>
        </p:nvSpPr>
        <p:spPr>
          <a:xfrm>
            <a:off x="1255364" y="3429000"/>
            <a:ext cx="968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Basecalling (chamada de bases):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das leituras de acordo com escore de qualidade PHRED.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Conversão de FAST5/POD5 para FASTQ.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3088F-B1A7-8AA0-8957-2F5EA161ECCC}"/>
              </a:ext>
            </a:extLst>
          </p:cNvPr>
          <p:cNvSpPr/>
          <p:nvPr/>
        </p:nvSpPr>
        <p:spPr>
          <a:xfrm>
            <a:off x="2761434" y="1257487"/>
            <a:ext cx="3200095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11"/>
              </a:rPr>
              <a:t>https://nanoporetech.com/nanopore-sequencing-data-analysis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19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52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A1C20-1360-C750-4FCD-1D89105FECF5}"/>
              </a:ext>
            </a:extLst>
          </p:cNvPr>
          <p:cNvSpPr txBox="1"/>
          <p:nvPr/>
        </p:nvSpPr>
        <p:spPr>
          <a:xfrm>
            <a:off x="1255364" y="1510550"/>
            <a:ext cx="968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Demultiplexing (Demultiplexação):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Separação das leituras obtidas por cada código de barras (barcode).</a:t>
            </a:r>
          </a:p>
        </p:txBody>
      </p:sp>
      <p:pic>
        <p:nvPicPr>
          <p:cNvPr id="18" name="Picture 2">
            <a:hlinkClick r:id="rId2"/>
            <a:extLst>
              <a:ext uri="{FF2B5EF4-FFF2-40B4-BE49-F238E27FC236}">
                <a16:creationId xmlns:a16="http://schemas.microsoft.com/office/drawing/2014/main" id="{BDDEA0DD-94E7-241D-AF02-33F86FEC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8" y="2684105"/>
            <a:ext cx="5745256" cy="31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hlinkClick r:id="rId4"/>
            <a:extLst>
              <a:ext uri="{FF2B5EF4-FFF2-40B4-BE49-F238E27FC236}">
                <a16:creationId xmlns:a16="http://schemas.microsoft.com/office/drawing/2014/main" id="{36E10E29-979B-7879-248F-F56CE0EB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8" y="3147332"/>
            <a:ext cx="4532783" cy="22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2284038F-2B7F-22A0-D78A-792C69E9C11D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6993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https://www.spoj.com/problems/PROG0484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https://doi.org/10.1038/nprot.2017.066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976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8FEFD-1C02-B620-6097-58D366DB5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224275"/>
            <a:ext cx="9937574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31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Como confiar nos dados ONT?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80115516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3238201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  <p:sp>
        <p:nvSpPr>
          <p:cNvPr id="9" name="CaixaDeTexto 9">
            <a:extLst>
              <a:ext uri="{FF2B5EF4-FFF2-40B4-BE49-F238E27FC236}">
                <a16:creationId xmlns:a16="http://schemas.microsoft.com/office/drawing/2014/main" id="{063464D1-6C5C-2A6A-6774-9BBBE031F525}"/>
              </a:ext>
            </a:extLst>
          </p:cNvPr>
          <p:cNvSpPr txBox="1"/>
          <p:nvPr/>
        </p:nvSpPr>
        <p:spPr>
          <a:xfrm>
            <a:off x="94731" y="5155573"/>
            <a:ext cx="4644822" cy="369332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Apenas Q20+ Chemistry (Kit V14)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C7451096-144A-147A-834D-D6C0125EFBFD}"/>
              </a:ext>
            </a:extLst>
          </p:cNvPr>
          <p:cNvSpPr/>
          <p:nvPr/>
        </p:nvSpPr>
        <p:spPr>
          <a:xfrm>
            <a:off x="299580" y="5094610"/>
            <a:ext cx="10595499" cy="47016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79508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E94B0C39-77C8-84DF-E49E-D3E9DDFE2E95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Foram importantes para resolver problemas, como</a:t>
            </a:r>
            <a:r>
              <a:rPr lang="pt-BR" dirty="0"/>
              <a:t>:</a:t>
            </a:r>
          </a:p>
          <a:p>
            <a:pPr lvl="1" algn="just"/>
            <a:r>
              <a:rPr lang="pt-BR" sz="1900" dirty="0"/>
              <a:t>Transcriptomas completos, incluindo regiões de </a:t>
            </a:r>
            <a:r>
              <a:rPr lang="pt-BR" sz="1900" i="1" dirty="0"/>
              <a:t>splicing;</a:t>
            </a:r>
          </a:p>
          <a:p>
            <a:pPr lvl="1" algn="just"/>
            <a:r>
              <a:rPr lang="pt-BR" sz="1900" dirty="0"/>
              <a:t>Genomas com regiões longas de repetições;</a:t>
            </a:r>
          </a:p>
          <a:p>
            <a:pPr lvl="1" algn="just"/>
            <a:r>
              <a:rPr lang="pt-BR" sz="1900" dirty="0"/>
              <a:t>Descoberta de novos genes e anotação de isoformas raras;</a:t>
            </a:r>
          </a:p>
          <a:p>
            <a:pPr lvl="1" algn="just"/>
            <a:r>
              <a:rPr lang="pt-BR" sz="1900" dirty="0"/>
              <a:t>Montagem </a:t>
            </a:r>
            <a:r>
              <a:rPr lang="pt-BR" sz="1900" i="1" dirty="0"/>
              <a:t>de novo.</a:t>
            </a:r>
          </a:p>
          <a:p>
            <a:pPr lvl="1" algn="just"/>
            <a:endParaRPr lang="pt-BR" sz="1900" i="1" dirty="0"/>
          </a:p>
          <a:p>
            <a:pPr algn="just"/>
            <a:r>
              <a:rPr lang="pt-BR" b="1" dirty="0"/>
              <a:t>No entanto, possui como desafios</a:t>
            </a:r>
            <a:r>
              <a:rPr lang="pt-BR" dirty="0"/>
              <a:t>:</a:t>
            </a:r>
          </a:p>
          <a:p>
            <a:pPr lvl="1" algn="just"/>
            <a:r>
              <a:rPr lang="pt-BR" sz="1900" dirty="0"/>
              <a:t>Altas taxas de erros (dados brutos);</a:t>
            </a:r>
          </a:p>
          <a:p>
            <a:pPr lvl="1" algn="just"/>
            <a:r>
              <a:rPr lang="pt-BR" sz="1900" dirty="0"/>
              <a:t>Necessidade de alto poder computacional para polir os dados;</a:t>
            </a:r>
          </a:p>
          <a:p>
            <a:pPr lvl="1" algn="just"/>
            <a:r>
              <a:rPr lang="en-US" sz="1900" dirty="0"/>
              <a:t>Poucas sequências longas geradas em comparação às estratégias de leituras curtas.</a:t>
            </a:r>
            <a:endParaRPr lang="en-US" sz="1900" i="1" dirty="0"/>
          </a:p>
          <a:p>
            <a:pPr lvl="1" algn="just"/>
            <a:endParaRPr lang="pt-BR" sz="1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6B517-4259-F952-9D45-AC2356B93AD4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550985" y="209550"/>
            <a:ext cx="1109003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 de leituras longas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55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https://doi.org/10.12688/f1000research.10571.2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https://doi.org/10.1186/s12859-020-3528-4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https://doi.org/10.1128/AEM.00626-21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7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56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DA89-6857-C5B1-FDAD-39F5B66EF49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9DE63-9AEC-D978-EB22-771E71492A11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DAB2C75-AF78-A5B8-AAD6-1E08B3F0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180AD231-F511-3333-75CF-1231676198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53" t="4408" r="10993" b="33143"/>
          <a:stretch/>
        </p:blipFill>
        <p:spPr>
          <a:xfrm>
            <a:off x="6498335" y="1458604"/>
            <a:ext cx="5257801" cy="4910393"/>
          </a:xfrm>
          <a:prstGeom prst="rect">
            <a:avLst/>
          </a:prstGeom>
        </p:spPr>
      </p:pic>
      <p:sp>
        <p:nvSpPr>
          <p:cNvPr id="3" name="Title 32">
            <a:extLst>
              <a:ext uri="{FF2B5EF4-FFF2-40B4-BE49-F238E27FC236}">
                <a16:creationId xmlns:a16="http://schemas.microsoft.com/office/drawing/2014/main" id="{9316D04D-ED48-55D8-E6E9-A57F2D787787}"/>
              </a:ext>
            </a:extLst>
          </p:cNvPr>
          <p:cNvSpPr txBox="1">
            <a:spLocks/>
          </p:cNvSpPr>
          <p:nvPr/>
        </p:nvSpPr>
        <p:spPr>
          <a:xfrm>
            <a:off x="546847" y="209550"/>
            <a:ext cx="11098306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leituras longas</a:t>
            </a:r>
          </a:p>
        </p:txBody>
      </p:sp>
    </p:spTree>
    <p:extLst>
      <p:ext uri="{BB962C8B-B14F-4D97-AF65-F5344CB8AC3E}">
        <p14:creationId xmlns:p14="http://schemas.microsoft.com/office/powerpoint/2010/main" val="212604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A95FD-75F6-1332-592A-6E1BEE56D73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57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DA89-6857-C5B1-FDAD-39F5B66EF49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9DE63-9AEC-D978-EB22-771E71492A11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DAB2C75-AF78-A5B8-AAD6-1E08B3F0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CA5017E-A4D6-A26D-3919-10FD16AB9B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769"/>
          <a:stretch/>
        </p:blipFill>
        <p:spPr>
          <a:xfrm>
            <a:off x="6487221" y="1458604"/>
            <a:ext cx="5379357" cy="1970396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7BB0BE-E62E-420C-AD50-BE38AB457B9A}"/>
              </a:ext>
            </a:extLst>
          </p:cNvPr>
          <p:cNvSpPr/>
          <p:nvPr/>
        </p:nvSpPr>
        <p:spPr>
          <a:xfrm>
            <a:off x="6488237" y="2400300"/>
            <a:ext cx="5322763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7" descr="Desenho de um cachorro&#10;&#10;Descrição gerada automaticamente com confiança média">
            <a:hlinkClick r:id="rId7"/>
            <a:extLst>
              <a:ext uri="{FF2B5EF4-FFF2-40B4-BE49-F238E27FC236}">
                <a16:creationId xmlns:a16="http://schemas.microsoft.com/office/drawing/2014/main" id="{76509A5A-B0D3-3B1D-3136-A026F90E7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3296666"/>
            <a:ext cx="3314700" cy="3222992"/>
          </a:xfrm>
          <a:prstGeom prst="rect">
            <a:avLst/>
          </a:prstGeom>
        </p:spPr>
      </p:pic>
      <p:sp>
        <p:nvSpPr>
          <p:cNvPr id="2" name="Title 32">
            <a:extLst>
              <a:ext uri="{FF2B5EF4-FFF2-40B4-BE49-F238E27FC236}">
                <a16:creationId xmlns:a16="http://schemas.microsoft.com/office/drawing/2014/main" id="{4B52CE29-80C2-8935-C8AF-645431BE9DA4}"/>
              </a:ext>
            </a:extLst>
          </p:cNvPr>
          <p:cNvSpPr txBox="1">
            <a:spLocks/>
          </p:cNvSpPr>
          <p:nvPr/>
        </p:nvSpPr>
        <p:spPr>
          <a:xfrm>
            <a:off x="546847" y="209550"/>
            <a:ext cx="11098306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leituras longas</a:t>
            </a:r>
          </a:p>
        </p:txBody>
      </p:sp>
    </p:spTree>
    <p:extLst>
      <p:ext uri="{BB962C8B-B14F-4D97-AF65-F5344CB8AC3E}">
        <p14:creationId xmlns:p14="http://schemas.microsoft.com/office/powerpoint/2010/main" val="720037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A95FD-75F6-1332-592A-6E1BEE56D73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58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https://www.illumina.com/science/technology/next-generation-sequencing/long-read-sequencing.html</a:t>
            </a:r>
            <a:endParaRPr lang="en-GB" dirty="0">
              <a:latin typeface="+mj-lt"/>
            </a:endParaRP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F0425262-DEC6-D3E8-B082-41894A9B43B3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pic>
        <p:nvPicPr>
          <p:cNvPr id="13" name="Graphic 12">
            <a:hlinkClick r:id="rId3"/>
            <a:extLst>
              <a:ext uri="{FF2B5EF4-FFF2-40B4-BE49-F238E27FC236}">
                <a16:creationId xmlns:a16="http://schemas.microsoft.com/office/drawing/2014/main" id="{0E19C260-425B-08C3-D3A6-ED5EA839C2A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80185" y="1831099"/>
            <a:ext cx="2261320" cy="538580"/>
          </a:xfrm>
          <a:prstGeom prst="rect">
            <a:avLst/>
          </a:prstGeom>
        </p:spPr>
      </p:pic>
      <p:pic>
        <p:nvPicPr>
          <p:cNvPr id="6146" name="Picture 2">
            <a:hlinkClick r:id="rId6"/>
            <a:extLst>
              <a:ext uri="{FF2B5EF4-FFF2-40B4-BE49-F238E27FC236}">
                <a16:creationId xmlns:a16="http://schemas.microsoft.com/office/drawing/2014/main" id="{CB613160-B860-1726-496C-223B7B22DF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2708" y="3231861"/>
            <a:ext cx="4676274" cy="3017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738C1CA-EFCF-8B33-D2A2-7E48CCFC4459}"/>
              </a:ext>
            </a:extLst>
          </p:cNvPr>
          <p:cNvSpPr txBox="1"/>
          <p:nvPr/>
        </p:nvSpPr>
        <p:spPr>
          <a:xfrm>
            <a:off x="553301" y="2494479"/>
            <a:ext cx="45150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Illumina Infinity Long Read Technology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2521AEE-A3D1-0E9E-D259-0DE99CCDE8D0}"/>
              </a:ext>
            </a:extLst>
          </p:cNvPr>
          <p:cNvSpPr txBox="1"/>
          <p:nvPr/>
        </p:nvSpPr>
        <p:spPr>
          <a:xfrm>
            <a:off x="807235" y="2811215"/>
            <a:ext cx="5388245" cy="30777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400" dirty="0"/>
              <a:t>* compatível com NovaSeq e apenmas para genoma humano</a:t>
            </a:r>
          </a:p>
        </p:txBody>
      </p:sp>
      <p:pic>
        <p:nvPicPr>
          <p:cNvPr id="14" name="Graphic 13">
            <a:hlinkClick r:id="rId8"/>
            <a:extLst>
              <a:ext uri="{FF2B5EF4-FFF2-40B4-BE49-F238E27FC236}">
                <a16:creationId xmlns:a16="http://schemas.microsoft.com/office/drawing/2014/main" id="{F9499584-0976-A5EB-E344-844755C57E7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01010" y="1831099"/>
            <a:ext cx="3160294" cy="567518"/>
          </a:xfrm>
          <a:prstGeom prst="rect">
            <a:avLst/>
          </a:prstGeom>
        </p:spPr>
      </p:pic>
      <p:grpSp>
        <p:nvGrpSpPr>
          <p:cNvPr id="32" name="Group 31">
            <a:extLst>
              <a:ext uri="{FF2B5EF4-FFF2-40B4-BE49-F238E27FC236}">
                <a16:creationId xmlns:a16="http://schemas.microsoft.com/office/drawing/2014/main" id="{BD828D88-6A0E-551D-A05A-6F68D4725C90}"/>
              </a:ext>
            </a:extLst>
          </p:cNvPr>
          <p:cNvGrpSpPr/>
          <p:nvPr/>
        </p:nvGrpSpPr>
        <p:grpSpPr>
          <a:xfrm>
            <a:off x="7043020" y="3107705"/>
            <a:ext cx="4676274" cy="2445877"/>
            <a:chOff x="6383383" y="2877761"/>
            <a:chExt cx="5525271" cy="2889936"/>
          </a:xfrm>
        </p:grpSpPr>
        <p:sp>
          <p:nvSpPr>
            <p:cNvPr id="30" name="Rectangle 29">
              <a:extLst>
                <a:ext uri="{FF2B5EF4-FFF2-40B4-BE49-F238E27FC236}">
                  <a16:creationId xmlns:a16="http://schemas.microsoft.com/office/drawing/2014/main" id="{15755E64-8371-7FEB-2B63-98B022CE3F1B}"/>
                </a:ext>
              </a:extLst>
            </p:cNvPr>
            <p:cNvSpPr/>
            <p:nvPr/>
          </p:nvSpPr>
          <p:spPr>
            <a:xfrm>
              <a:off x="6383384" y="2877761"/>
              <a:ext cx="5525270" cy="2413824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pic>
          <p:nvPicPr>
            <p:cNvPr id="31" name="Picture 30" descr="A group of people in front of a building&#10;&#10;AI-generated content may be incorrect.">
              <a:extLst>
                <a:ext uri="{FF2B5EF4-FFF2-40B4-BE49-F238E27FC236}">
                  <a16:creationId xmlns:a16="http://schemas.microsoft.com/office/drawing/2014/main" id="{B1FCAB71-C3E3-2477-CA8C-D4286FBB3907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383383" y="4195853"/>
              <a:ext cx="5525271" cy="1571844"/>
            </a:xfrm>
            <a:prstGeom prst="rect">
              <a:avLst/>
            </a:prstGeom>
          </p:spPr>
        </p:pic>
        <p:pic>
          <p:nvPicPr>
            <p:cNvPr id="27" name="Graphic 26">
              <a:extLst>
                <a:ext uri="{FF2B5EF4-FFF2-40B4-BE49-F238E27FC236}">
                  <a16:creationId xmlns:a16="http://schemas.microsoft.com/office/drawing/2014/main" id="{F58C91F8-672A-0CF6-D3BE-92D23DC33D1E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6689000" y="3147523"/>
              <a:ext cx="1809750" cy="78105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0371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and white image of a circular shap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18F6FB4-EA58-10AE-D6FF-11F83C90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9" r="36146"/>
          <a:stretch/>
        </p:blipFill>
        <p:spPr>
          <a:xfrm>
            <a:off x="8104632" y="0"/>
            <a:ext cx="4087368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59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FAF05BBC-AFBB-8EED-A363-4798E30D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344E3E33-4CF9-3ED5-F59D-1FC0F6B7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2025-04-07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5D4C8B-6D39-4E12-FD77-62D08CF4D3E9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6" name="Graphic 5">
              <a:hlinkClick r:id="rId5"/>
              <a:extLst>
                <a:ext uri="{FF2B5EF4-FFF2-40B4-BE49-F238E27FC236}">
                  <a16:creationId xmlns:a16="http://schemas.microsoft.com/office/drawing/2014/main" id="{BA4E339E-D52E-7FDC-F915-D9242F30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7" name="Graphic 6">
              <a:hlinkClick r:id="rId8"/>
              <a:extLst>
                <a:ext uri="{FF2B5EF4-FFF2-40B4-BE49-F238E27FC236}">
                  <a16:creationId xmlns:a16="http://schemas.microsoft.com/office/drawing/2014/main" id="{64201A3B-35A6-E320-E8DB-29A9EA3D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8" name="Graphic 7">
              <a:hlinkClick r:id="rId11"/>
              <a:extLst>
                <a:ext uri="{FF2B5EF4-FFF2-40B4-BE49-F238E27FC236}">
                  <a16:creationId xmlns:a16="http://schemas.microsoft.com/office/drawing/2014/main" id="{6C33711D-EDDD-782F-EF12-ED7F0CBF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091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DDC0E0D4-43CF-8D9B-A6B7-E872F725B724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“Levou quase uma década, </a:t>
            </a:r>
            <a:r>
              <a:rPr lang="pt-BR" sz="1800" b="1" dirty="0">
                <a:solidFill>
                  <a:srgbClr val="FF0000"/>
                </a:solidFill>
              </a:rPr>
              <a:t>três bilhões de dólares </a:t>
            </a:r>
            <a:r>
              <a:rPr lang="pt-BR" sz="1800" dirty="0"/>
              <a:t>e milhares de cientistas para sequenciar o genoma humano em 2003”.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A9AC4C4-210D-D379-EE4F-ADFA6D54BF6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https://doi.org/10.1126/science.1058040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https://www.genome.gov/about-genomics/fact-sheets/Sequencing-Human-Genome-cost</a:t>
            </a:r>
            <a:endParaRPr lang="en-GB" dirty="0">
              <a:latin typeface="+mj-lt"/>
            </a:endParaRPr>
          </a:p>
        </p:txBody>
      </p:sp>
      <p:pic>
        <p:nvPicPr>
          <p:cNvPr id="21506" name="Picture 2" descr="Graph: Sequencing Cost Per Genome">
            <a:hlinkClick r:id="rId5"/>
            <a:extLst>
              <a:ext uri="{FF2B5EF4-FFF2-40B4-BE49-F238E27FC236}">
                <a16:creationId xmlns:a16="http://schemas.microsoft.com/office/drawing/2014/main" id="{421B4D11-5EDB-4B42-9C30-C9AA8A19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8" y="2464538"/>
            <a:ext cx="6883020" cy="38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54FCE4-B738-3324-5D9B-4160812399CD}"/>
              </a:ext>
            </a:extLst>
          </p:cNvPr>
          <p:cNvCxnSpPr>
            <a:cxnSpLocks/>
          </p:cNvCxnSpPr>
          <p:nvPr/>
        </p:nvCxnSpPr>
        <p:spPr>
          <a:xfrm flipV="1">
            <a:off x="2073148" y="3747171"/>
            <a:ext cx="596900" cy="3426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8FC4D41B-3FBD-F12B-97FF-552C90E75E12}"/>
              </a:ext>
            </a:extLst>
          </p:cNvPr>
          <p:cNvSpPr txBox="1">
            <a:spLocks/>
          </p:cNvSpPr>
          <p:nvPr/>
        </p:nvSpPr>
        <p:spPr>
          <a:xfrm>
            <a:off x="1170433" y="4089781"/>
            <a:ext cx="1199348" cy="34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FF00"/>
                </a:solidFill>
              </a:rPr>
              <a:t>NGS</a:t>
            </a:r>
            <a:endParaRPr lang="pt-BR" sz="1800" b="1" i="1" dirty="0">
              <a:solidFill>
                <a:srgbClr val="FFFF00"/>
              </a:solidFill>
            </a:endParaRPr>
          </a:p>
        </p:txBody>
      </p:sp>
      <p:pic>
        <p:nvPicPr>
          <p:cNvPr id="19" name="Picture 8" descr="50 Years of Microprocessor Trend Data Chart">
            <a:hlinkClick r:id="rId7"/>
            <a:extLst>
              <a:ext uri="{FF2B5EF4-FFF2-40B4-BE49-F238E27FC236}">
                <a16:creationId xmlns:a16="http://schemas.microsoft.com/office/drawing/2014/main" id="{AFB62C51-AA65-ADCA-1CB7-8DC99903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642" y="2895070"/>
            <a:ext cx="4314620" cy="30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0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43E9398-3228-1F60-569B-AF68D326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86" r="24778" b="1486"/>
          <a:stretch/>
        </p:blipFill>
        <p:spPr bwMode="auto">
          <a:xfrm>
            <a:off x="8113532" y="-14966"/>
            <a:ext cx="4087368" cy="68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60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911F289D-0B89-34CD-EA65-FB720060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2025-04-07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672587-AA59-9B03-F9E5-4E13AC8E99F7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7" name="Graphic 6">
              <a:hlinkClick r:id="rId5"/>
              <a:extLst>
                <a:ext uri="{FF2B5EF4-FFF2-40B4-BE49-F238E27FC236}">
                  <a16:creationId xmlns:a16="http://schemas.microsoft.com/office/drawing/2014/main" id="{EF401548-D16E-1039-FFDF-EEDE22DD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8" name="Graphic 7">
              <a:hlinkClick r:id="rId8"/>
              <a:extLst>
                <a:ext uri="{FF2B5EF4-FFF2-40B4-BE49-F238E27FC236}">
                  <a16:creationId xmlns:a16="http://schemas.microsoft.com/office/drawing/2014/main" id="{9EB7497D-382D-09C5-BA87-AC89AD82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10" name="Graphic 9">
              <a:hlinkClick r:id="rId11"/>
              <a:extLst>
                <a:ext uri="{FF2B5EF4-FFF2-40B4-BE49-F238E27FC236}">
                  <a16:creationId xmlns:a16="http://schemas.microsoft.com/office/drawing/2014/main" id="{EEDA5D91-1104-F8B3-058E-28BE7D18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8974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61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https://doi.org/10.1007/978-981-13-8844-6_15</a:t>
            </a:r>
            <a:endParaRPr lang="en-GB" dirty="0"/>
          </a:p>
        </p:txBody>
      </p:sp>
      <p:pic>
        <p:nvPicPr>
          <p:cNvPr id="14" name="Picture 2">
            <a:hlinkClick r:id="rId3"/>
            <a:extLst>
              <a:ext uri="{FF2B5EF4-FFF2-40B4-BE49-F238E27FC236}">
                <a16:creationId xmlns:a16="http://schemas.microsoft.com/office/drawing/2014/main" id="{59E728AF-9795-7747-5FD2-C3466032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9" y="593655"/>
            <a:ext cx="9995902" cy="56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Sanger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7</a:t>
            </a:fld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DD7B6D-4D5E-12AC-4642-F623DB75E5E1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264252C1-9550-FAA8-AD01-0B482414E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" t="12883" r="2395" b="71637"/>
          <a:stretch/>
        </p:blipFill>
        <p:spPr bwMode="auto">
          <a:xfrm>
            <a:off x="923365" y="1854200"/>
            <a:ext cx="10336306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4566E0-E726-1B88-EEE8-1A1BE858AACD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93AC6-358E-AE68-698F-439A480FB043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2001</a:t>
            </a:r>
          </a:p>
        </p:txBody>
      </p:sp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2C25C4A1-9D2B-4A74-02B9-0D6A01402DD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889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Sanger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8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23FFCB-23D9-C622-93B6-62D8D751991F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27F3A-4788-8491-2E95-BEECA61B51C8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89F20-7140-3813-3219-3C3E96CEF70F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2003</a:t>
            </a:r>
          </a:p>
        </p:txBody>
      </p:sp>
      <p:pic>
        <p:nvPicPr>
          <p:cNvPr id="7" name="Picture 2">
            <a:hlinkClick r:id="rId2"/>
            <a:extLst>
              <a:ext uri="{FF2B5EF4-FFF2-40B4-BE49-F238E27FC236}">
                <a16:creationId xmlns:a16="http://schemas.microsoft.com/office/drawing/2014/main" id="{C5E76B3A-083C-D216-7D64-0AEFF7C3D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30671" r="48314" b="53848"/>
          <a:stretch/>
        </p:blipFill>
        <p:spPr bwMode="auto">
          <a:xfrm>
            <a:off x="1077854" y="1854199"/>
            <a:ext cx="5201026" cy="438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2"/>
            <a:extLst>
              <a:ext uri="{FF2B5EF4-FFF2-40B4-BE49-F238E27FC236}">
                <a16:creationId xmlns:a16="http://schemas.microsoft.com/office/drawing/2014/main" id="{B2C04820-890C-D575-2396-0E5490ADE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30590" r="2182" b="53928"/>
          <a:stretch/>
        </p:blipFill>
        <p:spPr bwMode="auto">
          <a:xfrm>
            <a:off x="6247053" y="1845233"/>
            <a:ext cx="5003653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E0BFAF-A589-D92A-9367-AC687ECFE1DC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055A70-2731-C6E9-CD46-3C03A1CE9D0F}"/>
              </a:ext>
            </a:extLst>
          </p:cNvPr>
          <p:cNvSpPr txBox="1"/>
          <p:nvPr/>
        </p:nvSpPr>
        <p:spPr>
          <a:xfrm>
            <a:off x="9448799" y="3248603"/>
            <a:ext cx="27432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00" b="1" dirty="0">
                <a:highlight>
                  <a:srgbClr val="FFFF00"/>
                </a:highlight>
              </a:rPr>
              <a:t>Não foi possível preencher todas as lacunas</a:t>
            </a:r>
          </a:p>
        </p:txBody>
      </p:sp>
    </p:spTree>
    <p:extLst>
      <p:ext uri="{BB962C8B-B14F-4D97-AF65-F5344CB8AC3E}">
        <p14:creationId xmlns:p14="http://schemas.microsoft.com/office/powerpoint/2010/main" val="25723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E8DB6FF2-9D5E-D604-B769-C61592CA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3044486"/>
            <a:ext cx="5998464" cy="33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6F484374-ADAA-2045-5B1D-92C5A2C35A8E}"/>
              </a:ext>
            </a:extLst>
          </p:cNvPr>
          <p:cNvSpPr txBox="1">
            <a:spLocks/>
          </p:cNvSpPr>
          <p:nvPr/>
        </p:nvSpPr>
        <p:spPr>
          <a:xfrm>
            <a:off x="681318" y="137068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/>
              <a:t>NGS ou Nova Geração de Sequenciamento (</a:t>
            </a:r>
            <a:r>
              <a:rPr lang="pt-BR" b="1" i="1" dirty="0"/>
              <a:t>Next Generation Sequencing</a:t>
            </a:r>
            <a:r>
              <a:rPr lang="pt-BR" b="1" dirty="0"/>
              <a:t>)</a:t>
            </a:r>
          </a:p>
          <a:p>
            <a:pPr algn="just"/>
            <a:endParaRPr lang="pt-BR" sz="1500" dirty="0"/>
          </a:p>
          <a:p>
            <a:pPr algn="just"/>
            <a:r>
              <a:rPr lang="pt-BR" dirty="0"/>
              <a:t>São tecnologias que permitem a </a:t>
            </a:r>
            <a:r>
              <a:rPr lang="pt-BR" u="sng" dirty="0"/>
              <a:t>geração de milhões de fragmentos simultaneamente</a:t>
            </a:r>
            <a:r>
              <a:rPr lang="pt-BR" dirty="0"/>
              <a:t>, enquanto o sequenciamento Sanger produz um fragmento por vez.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9</a:t>
            </a:fld>
            <a:endParaRPr lang="en-GB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2D6C43D4-6713-0B4C-EFF8-10DBC9565B79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179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https://doi.org/10.1016/j.csbj.2019.11.002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https://doi.org/10.1016%2Fj.cell.2013.09.006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6"/>
              </a:rPr>
              <a:t>https://doi.org/10.1002/ajmg.a.62239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49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1A7C4456A97A45A5FB2F06EE0F3795" ma:contentTypeVersion="14" ma:contentTypeDescription="Crie um novo documento." ma:contentTypeScope="" ma:versionID="56507c6ceb1c05665231390827723f98">
  <xsd:schema xmlns:xsd="http://www.w3.org/2001/XMLSchema" xmlns:xs="http://www.w3.org/2001/XMLSchema" xmlns:p="http://schemas.microsoft.com/office/2006/metadata/properties" xmlns:ns2="56bd86cd-aee7-4d84-9328-0256d48ce484" xmlns:ns3="d89b8d59-050a-4503-a522-eb5bc4a69315" targetNamespace="http://schemas.microsoft.com/office/2006/metadata/properties" ma:root="true" ma:fieldsID="fc55230e7fd417e4259f7784efbc73ad" ns2:_="" ns3:_="">
    <xsd:import namespace="56bd86cd-aee7-4d84-9328-0256d48ce484"/>
    <xsd:import namespace="d89b8d59-050a-4503-a522-eb5bc4a693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  <xsd:element ref="ns2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d86cd-aee7-4d84-9328-0256d48ce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143de60c-575b-4c62-9f62-591ff79d3e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21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b8d59-050a-4503-a522-eb5bc4a6931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bd86cd-aee7-4d84-9328-0256d48ce484">
      <Terms xmlns="http://schemas.microsoft.com/office/infopath/2007/PartnerControls"/>
    </lcf76f155ced4ddcb4097134ff3c332f>
  </documentManagement>
</p:properties>
</file>

<file path=customXml/itemProps1.xml><?xml version="1.0" encoding="utf-8"?>
<ds:datastoreItem xmlns:ds="http://schemas.openxmlformats.org/officeDocument/2006/customXml" ds:itemID="{82DEF818-7583-4FD8-9C48-5B872D42EC2C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948CAD2D-0BC8-4116-8323-AE3DEF62512C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bd86cd-aee7-4d84-9328-0256d48ce484"/>
    <ds:schemaRef ds:uri="d89b8d59-050a-4503-a522-eb5bc4a69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0C66C2F9-3A8B-4802-A4E0-62836D7582AC}">
  <ds:schemaRefs>
    <ds:schemaRef ds:uri="http://schemas.microsoft.com/office/2006/metadata/properties"/>
    <ds:schemaRef ds:uri="http://schemas.microsoft.com/office/infopath/2007/PartnerControls"/>
    <ds:schemaRef ds:uri="56bd86cd-aee7-4d84-9328-0256d48ce484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1183</TotalTime>
  <Words>3134</Words>
  <Application>Microsoft Office PowerPoint</Application>
  <PresentationFormat>Widescreen</PresentationFormat>
  <Paragraphs>424</Paragraphs>
  <Slides>61</Slides>
  <Notes>0</Notes>
  <HiddenSlides>4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61</vt:i4>
      </vt:variant>
    </vt:vector>
  </HeadingPairs>
  <TitlesOfParts>
    <vt:vector size="66" baseType="lpstr">
      <vt:lpstr>Arial</vt:lpstr>
      <vt:lpstr>Avenir Next LT Pro</vt:lpstr>
      <vt:lpstr>Avenir Next LT Pro (Body)</vt:lpstr>
      <vt:lpstr>Calibri</vt:lpstr>
      <vt:lpstr>Office Theme</vt:lpstr>
      <vt:lpstr>Sequenciamento NGS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Sequenciamento 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Laise Eduarda Paixão de Moraes</dc:creator>
  <cp:lastModifiedBy>Laise Eduarda Paixão de Moraes</cp:lastModifiedBy>
  <cp:revision>1</cp:revision>
  <dcterms:created xsi:type="dcterms:W3CDTF">2023-09-08T23:20:22Z</dcterms:created>
  <dcterms:modified xsi:type="dcterms:W3CDTF">2025-04-07T21:03:22Z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0x010100221A7C4456A97A45A5FB2F06EE0F3795</vt:lpwstr>
  </property>
  <property fmtid="{D5CDD505-2E9C-101B-9397-08002B2CF9AE}" pid="3" name="MediaServiceImageTags">
    <vt:lpwstr/>
  </property>
</Properties>
</file>